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7" r:id="rId4"/>
    <p:sldMasterId id="2147483875" r:id="rId5"/>
    <p:sldMasterId id="2147483969" r:id="rId6"/>
  </p:sldMasterIdLst>
  <p:notesMasterIdLst>
    <p:notesMasterId r:id="rId12"/>
  </p:notesMasterIdLst>
  <p:sldIdLst>
    <p:sldId id="300" r:id="rId7"/>
    <p:sldId id="304" r:id="rId8"/>
    <p:sldId id="301" r:id="rId9"/>
    <p:sldId id="302" r:id="rId10"/>
    <p:sldId id="303"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73351F-B7DF-FB3A-8B4C-758BA0D58EA1}" name="Luise Rommerskirchen" initials="LR" userId="S::rommerskirchen@nrw-tourismus.de::41270754-ef06-43e9-9e58-bfd4f3636f84" providerId="AD"/>
  <p188:author id="{6ADFFB4D-6A5A-491F-BB54-6FBCAE0021F2}" name="Philipp Schanné" initials="PS" userId="S::schanne@nrw-tourismus.de::c4087dae-f09a-419e-9fb2-742b86daa7b9" providerId="AD"/>
  <p188:author id="{3391088D-5E8E-08EA-37BD-733E0F4C0559}" name="Nina Dahlhaus" initials="ND" userId="S::Dahlhaus@nrw-tourismus.de::f99956f7-c3d9-4243-b0be-60bf4e5c3d5d" providerId="AD"/>
  <p188:author id="{CAA37CBA-123D-B1C9-ABA5-DC393DB6E7B9}" name="Francesca Rübesamen" initials="FR" userId="S::f.Ruebesamen@dwif.de::9041c8c0-9cec-4aba-8c27-c395e72594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2153"/>
    <a:srgbClr val="00AAD3"/>
    <a:srgbClr val="EB8B2D"/>
    <a:srgbClr val="B1C800"/>
    <a:srgbClr val="9EC83C"/>
    <a:srgbClr val="00A8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69F9B3-38C3-4E6E-86F5-132438271B7E}" v="42" dt="2026-09-02T08:07:42.107"/>
  </p1510:revLst>
</p1510:revInfo>
</file>

<file path=ppt/tableStyles.xml><?xml version="1.0" encoding="utf-8"?>
<a:tblStyleLst xmlns:a="http://schemas.openxmlformats.org/drawingml/2006/main" def="{5C22544A-7EE6-4342-B048-85BDC9FD1C3A}">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474" y="90"/>
      </p:cViewPr>
      <p:guideLst>
        <p:guide orient="horz" pos="2183"/>
        <p:guide pos="3840"/>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4.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e Rommerskirchen" userId="41270754-ef06-43e9-9e58-bfd4f3636f84" providerId="ADAL" clId="{1883ADB5-4889-45CE-8467-E1E928B80594}"/>
    <pc:docChg chg="undo custSel addSld delSld modSld">
      <pc:chgData name="Luise Rommerskirchen" userId="41270754-ef06-43e9-9e58-bfd4f3636f84" providerId="ADAL" clId="{1883ADB5-4889-45CE-8467-E1E928B80594}" dt="2026-09-02T08:09:05.043" v="557" actId="14100"/>
      <pc:docMkLst>
        <pc:docMk/>
      </pc:docMkLst>
      <pc:sldChg chg="del">
        <pc:chgData name="Luise Rommerskirchen" userId="41270754-ef06-43e9-9e58-bfd4f3636f84" providerId="ADAL" clId="{1883ADB5-4889-45CE-8467-E1E928B80594}" dt="2026-09-02T07:09:17.178" v="4" actId="47"/>
        <pc:sldMkLst>
          <pc:docMk/>
          <pc:sldMk cId="320234720" sldId="293"/>
        </pc:sldMkLst>
      </pc:sldChg>
      <pc:sldChg chg="del">
        <pc:chgData name="Luise Rommerskirchen" userId="41270754-ef06-43e9-9e58-bfd4f3636f84" providerId="ADAL" clId="{1883ADB5-4889-45CE-8467-E1E928B80594}" dt="2026-09-02T07:09:18.064" v="5" actId="47"/>
        <pc:sldMkLst>
          <pc:docMk/>
          <pc:sldMk cId="3829454469" sldId="296"/>
        </pc:sldMkLst>
      </pc:sldChg>
      <pc:sldChg chg="del">
        <pc:chgData name="Luise Rommerskirchen" userId="41270754-ef06-43e9-9e58-bfd4f3636f84" providerId="ADAL" clId="{1883ADB5-4889-45CE-8467-E1E928B80594}" dt="2026-09-02T07:09:18.934" v="6" actId="47"/>
        <pc:sldMkLst>
          <pc:docMk/>
          <pc:sldMk cId="3893789009" sldId="297"/>
        </pc:sldMkLst>
      </pc:sldChg>
      <pc:sldChg chg="del">
        <pc:chgData name="Luise Rommerskirchen" userId="41270754-ef06-43e9-9e58-bfd4f3636f84" providerId="ADAL" clId="{1883ADB5-4889-45CE-8467-E1E928B80594}" dt="2026-09-02T07:09:16.198" v="3" actId="47"/>
        <pc:sldMkLst>
          <pc:docMk/>
          <pc:sldMk cId="2106755640" sldId="299"/>
        </pc:sldMkLst>
      </pc:sldChg>
      <pc:sldChg chg="addSp delSp modSp new mod setBg">
        <pc:chgData name="Luise Rommerskirchen" userId="41270754-ef06-43e9-9e58-bfd4f3636f84" providerId="ADAL" clId="{1883ADB5-4889-45CE-8467-E1E928B80594}" dt="2026-09-02T07:10:49.024" v="30"/>
        <pc:sldMkLst>
          <pc:docMk/>
          <pc:sldMk cId="1852727734" sldId="300"/>
        </pc:sldMkLst>
        <pc:spChg chg="del">
          <ac:chgData name="Luise Rommerskirchen" userId="41270754-ef06-43e9-9e58-bfd4f3636f84" providerId="ADAL" clId="{1883ADB5-4889-45CE-8467-E1E928B80594}" dt="2026-09-02T07:09:08.446" v="1" actId="478"/>
          <ac:spMkLst>
            <pc:docMk/>
            <pc:sldMk cId="1852727734" sldId="300"/>
            <ac:spMk id="2" creationId="{14BAADCB-D7F3-BD1C-5050-C79D67E3605A}"/>
          </ac:spMkLst>
        </pc:spChg>
        <pc:spChg chg="mod">
          <ac:chgData name="Luise Rommerskirchen" userId="41270754-ef06-43e9-9e58-bfd4f3636f84" providerId="ADAL" clId="{1883ADB5-4889-45CE-8467-E1E928B80594}" dt="2026-09-02T07:09:52.367" v="25" actId="20577"/>
          <ac:spMkLst>
            <pc:docMk/>
            <pc:sldMk cId="1852727734" sldId="300"/>
            <ac:spMk id="4" creationId="{51E3A2C4-51B6-4CD0-41AD-A27F1D160DD5}"/>
          </ac:spMkLst>
        </pc:spChg>
        <pc:spChg chg="mod">
          <ac:chgData name="Luise Rommerskirchen" userId="41270754-ef06-43e9-9e58-bfd4f3636f84" providerId="ADAL" clId="{1883ADB5-4889-45CE-8467-E1E928B80594}" dt="2026-09-02T07:10:10.230" v="27"/>
          <ac:spMkLst>
            <pc:docMk/>
            <pc:sldMk cId="1852727734" sldId="300"/>
            <ac:spMk id="5" creationId="{76406522-20E9-942B-1AE2-E55B5D16A777}"/>
          </ac:spMkLst>
        </pc:spChg>
        <pc:spChg chg="del">
          <ac:chgData name="Luise Rommerskirchen" userId="41270754-ef06-43e9-9e58-bfd4f3636f84" providerId="ADAL" clId="{1883ADB5-4889-45CE-8467-E1E928B80594}" dt="2026-09-02T07:10:14.009" v="28" actId="478"/>
          <ac:spMkLst>
            <pc:docMk/>
            <pc:sldMk cId="1852727734" sldId="300"/>
            <ac:spMk id="6" creationId="{6658F020-0BDB-8941-9B0E-FA317E24578F}"/>
          </ac:spMkLst>
        </pc:spChg>
        <pc:picChg chg="add mod">
          <ac:chgData name="Luise Rommerskirchen" userId="41270754-ef06-43e9-9e58-bfd4f3636f84" providerId="ADAL" clId="{1883ADB5-4889-45CE-8467-E1E928B80594}" dt="2026-09-02T07:09:32.384" v="10" actId="1035"/>
          <ac:picMkLst>
            <pc:docMk/>
            <pc:sldMk cId="1852727734" sldId="300"/>
            <ac:picMk id="8" creationId="{F737377B-411E-F648-43C1-CFE08E25F5D0}"/>
          </ac:picMkLst>
        </pc:picChg>
      </pc:sldChg>
      <pc:sldChg chg="addSp delSp modSp new mod">
        <pc:chgData name="Luise Rommerskirchen" userId="41270754-ef06-43e9-9e58-bfd4f3636f84" providerId="ADAL" clId="{1883ADB5-4889-45CE-8467-E1E928B80594}" dt="2026-09-02T08:07:06.412" v="540" actId="208"/>
        <pc:sldMkLst>
          <pc:docMk/>
          <pc:sldMk cId="2742637868" sldId="301"/>
        </pc:sldMkLst>
        <pc:spChg chg="mod">
          <ac:chgData name="Luise Rommerskirchen" userId="41270754-ef06-43e9-9e58-bfd4f3636f84" providerId="ADAL" clId="{1883ADB5-4889-45CE-8467-E1E928B80594}" dt="2026-09-02T07:15:00.153" v="88" actId="20577"/>
          <ac:spMkLst>
            <pc:docMk/>
            <pc:sldMk cId="2742637868" sldId="301"/>
            <ac:spMk id="2" creationId="{CF16F7D9-0B91-DFE8-7258-402D292C280A}"/>
          </ac:spMkLst>
        </pc:spChg>
        <pc:spChg chg="mod">
          <ac:chgData name="Luise Rommerskirchen" userId="41270754-ef06-43e9-9e58-bfd4f3636f84" providerId="ADAL" clId="{1883ADB5-4889-45CE-8467-E1E928B80594}" dt="2026-09-02T07:14:51.422" v="67" actId="20577"/>
          <ac:spMkLst>
            <pc:docMk/>
            <pc:sldMk cId="2742637868" sldId="301"/>
            <ac:spMk id="3" creationId="{95A22428-D5E1-0FF1-1F9C-CD7152D8A608}"/>
          </ac:spMkLst>
        </pc:spChg>
        <pc:spChg chg="mod">
          <ac:chgData name="Luise Rommerskirchen" userId="41270754-ef06-43e9-9e58-bfd4f3636f84" providerId="ADAL" clId="{1883ADB5-4889-45CE-8467-E1E928B80594}" dt="2026-09-02T07:18:54.806" v="130" actId="14100"/>
          <ac:spMkLst>
            <pc:docMk/>
            <pc:sldMk cId="2742637868" sldId="301"/>
            <ac:spMk id="5" creationId="{7EE8FBBE-EF51-DCDD-3256-A01C8627336E}"/>
          </ac:spMkLst>
        </pc:spChg>
        <pc:spChg chg="add mod">
          <ac:chgData name="Luise Rommerskirchen" userId="41270754-ef06-43e9-9e58-bfd4f3636f84" providerId="ADAL" clId="{1883ADB5-4889-45CE-8467-E1E928B80594}" dt="2026-09-02T07:47:25.890" v="206" actId="1035"/>
          <ac:spMkLst>
            <pc:docMk/>
            <pc:sldMk cId="2742637868" sldId="301"/>
            <ac:spMk id="9" creationId="{DB6AD646-C8A3-8CBA-E640-48BF2B7C0C0B}"/>
          </ac:spMkLst>
        </pc:spChg>
        <pc:spChg chg="add mod">
          <ac:chgData name="Luise Rommerskirchen" userId="41270754-ef06-43e9-9e58-bfd4f3636f84" providerId="ADAL" clId="{1883ADB5-4889-45CE-8467-E1E928B80594}" dt="2026-09-02T07:47:25.890" v="206" actId="1035"/>
          <ac:spMkLst>
            <pc:docMk/>
            <pc:sldMk cId="2742637868" sldId="301"/>
            <ac:spMk id="11" creationId="{15E5173A-5CEE-7140-A64C-A48C78BD8D9A}"/>
          </ac:spMkLst>
        </pc:spChg>
        <pc:spChg chg="add mod">
          <ac:chgData name="Luise Rommerskirchen" userId="41270754-ef06-43e9-9e58-bfd4f3636f84" providerId="ADAL" clId="{1883ADB5-4889-45CE-8467-E1E928B80594}" dt="2026-09-02T07:47:25.890" v="206" actId="1035"/>
          <ac:spMkLst>
            <pc:docMk/>
            <pc:sldMk cId="2742637868" sldId="301"/>
            <ac:spMk id="13" creationId="{E5A8B5EE-EB3F-DF1D-C4C6-77539D1B9EA5}"/>
          </ac:spMkLst>
        </pc:spChg>
        <pc:spChg chg="add mod">
          <ac:chgData name="Luise Rommerskirchen" userId="41270754-ef06-43e9-9e58-bfd4f3636f84" providerId="ADAL" clId="{1883ADB5-4889-45CE-8467-E1E928B80594}" dt="2026-09-02T07:50:53.566" v="300" actId="1076"/>
          <ac:spMkLst>
            <pc:docMk/>
            <pc:sldMk cId="2742637868" sldId="301"/>
            <ac:spMk id="15" creationId="{EEE716A8-04F2-F86C-40E4-EDBD36CD49B0}"/>
          </ac:spMkLst>
        </pc:spChg>
        <pc:spChg chg="add mod">
          <ac:chgData name="Luise Rommerskirchen" userId="41270754-ef06-43e9-9e58-bfd4f3636f84" providerId="ADAL" clId="{1883ADB5-4889-45CE-8467-E1E928B80594}" dt="2026-09-02T07:47:34.867" v="224" actId="1035"/>
          <ac:spMkLst>
            <pc:docMk/>
            <pc:sldMk cId="2742637868" sldId="301"/>
            <ac:spMk id="27" creationId="{5099CA83-9216-79EB-4231-6D7B960C0A19}"/>
          </ac:spMkLst>
        </pc:spChg>
        <pc:spChg chg="add mod">
          <ac:chgData name="Luise Rommerskirchen" userId="41270754-ef06-43e9-9e58-bfd4f3636f84" providerId="ADAL" clId="{1883ADB5-4889-45CE-8467-E1E928B80594}" dt="2026-09-02T07:47:34.867" v="224" actId="1035"/>
          <ac:spMkLst>
            <pc:docMk/>
            <pc:sldMk cId="2742637868" sldId="301"/>
            <ac:spMk id="29" creationId="{6BAD3372-2F0E-CF28-11EC-20BE6B0DF08F}"/>
          </ac:spMkLst>
        </pc:spChg>
        <pc:spChg chg="add del mod">
          <ac:chgData name="Luise Rommerskirchen" userId="41270754-ef06-43e9-9e58-bfd4f3636f84" providerId="ADAL" clId="{1883ADB5-4889-45CE-8467-E1E928B80594}" dt="2026-09-02T07:46:34.580" v="191" actId="478"/>
          <ac:spMkLst>
            <pc:docMk/>
            <pc:sldMk cId="2742637868" sldId="301"/>
            <ac:spMk id="31" creationId="{9200CB1F-B527-5077-3316-7F15476EE546}"/>
          </ac:spMkLst>
        </pc:spChg>
        <pc:spChg chg="add mod">
          <ac:chgData name="Luise Rommerskirchen" userId="41270754-ef06-43e9-9e58-bfd4f3636f84" providerId="ADAL" clId="{1883ADB5-4889-45CE-8467-E1E928B80594}" dt="2026-09-02T07:47:50.939" v="227" actId="115"/>
          <ac:spMkLst>
            <pc:docMk/>
            <pc:sldMk cId="2742637868" sldId="301"/>
            <ac:spMk id="33" creationId="{01BE9CF9-A0C5-A838-CFD9-7781D0BB6780}"/>
          </ac:spMkLst>
        </pc:spChg>
        <pc:spChg chg="add">
          <ac:chgData name="Luise Rommerskirchen" userId="41270754-ef06-43e9-9e58-bfd4f3636f84" providerId="ADAL" clId="{1883ADB5-4889-45CE-8467-E1E928B80594}" dt="2026-09-02T08:01:04.020" v="452" actId="22"/>
          <ac:spMkLst>
            <pc:docMk/>
            <pc:sldMk cId="2742637868" sldId="301"/>
            <ac:spMk id="35" creationId="{4583F2BB-D9C8-FA42-6546-22FA346954E6}"/>
          </ac:spMkLst>
        </pc:spChg>
        <pc:picChg chg="add mod">
          <ac:chgData name="Luise Rommerskirchen" userId="41270754-ef06-43e9-9e58-bfd4f3636f84" providerId="ADAL" clId="{1883ADB5-4889-45CE-8467-E1E928B80594}" dt="2026-09-02T07:47:25.890" v="206" actId="1035"/>
          <ac:picMkLst>
            <pc:docMk/>
            <pc:sldMk cId="2742637868" sldId="301"/>
            <ac:picMk id="7" creationId="{C60CED50-3DBD-CC83-A96C-3076159FDD0A}"/>
          </ac:picMkLst>
        </pc:picChg>
        <pc:picChg chg="add del mod">
          <ac:chgData name="Luise Rommerskirchen" userId="41270754-ef06-43e9-9e58-bfd4f3636f84" providerId="ADAL" clId="{1883ADB5-4889-45CE-8467-E1E928B80594}" dt="2026-09-02T07:22:18.622" v="160" actId="478"/>
          <ac:picMkLst>
            <pc:docMk/>
            <pc:sldMk cId="2742637868" sldId="301"/>
            <ac:picMk id="17" creationId="{3C8D9ABB-6C71-3356-72EB-7B93D30A70BB}"/>
          </ac:picMkLst>
        </pc:picChg>
        <pc:picChg chg="add del mod">
          <ac:chgData name="Luise Rommerskirchen" userId="41270754-ef06-43e9-9e58-bfd4f3636f84" providerId="ADAL" clId="{1883ADB5-4889-45CE-8467-E1E928B80594}" dt="2026-09-02T07:47:25.890" v="206" actId="1035"/>
          <ac:picMkLst>
            <pc:docMk/>
            <pc:sldMk cId="2742637868" sldId="301"/>
            <ac:picMk id="19" creationId="{20CCB2A8-30C9-F12E-A823-A234A334D914}"/>
          </ac:picMkLst>
        </pc:picChg>
        <pc:picChg chg="add del mod">
          <ac:chgData name="Luise Rommerskirchen" userId="41270754-ef06-43e9-9e58-bfd4f3636f84" providerId="ADAL" clId="{1883ADB5-4889-45CE-8467-E1E928B80594}" dt="2026-09-02T07:47:25.890" v="206" actId="1035"/>
          <ac:picMkLst>
            <pc:docMk/>
            <pc:sldMk cId="2742637868" sldId="301"/>
            <ac:picMk id="21" creationId="{8335049D-2320-030E-98DB-9556D1019E9B}"/>
          </ac:picMkLst>
        </pc:picChg>
        <pc:picChg chg="add del mod">
          <ac:chgData name="Luise Rommerskirchen" userId="41270754-ef06-43e9-9e58-bfd4f3636f84" providerId="ADAL" clId="{1883ADB5-4889-45CE-8467-E1E928B80594}" dt="2026-09-02T07:22:17.039" v="159" actId="478"/>
          <ac:picMkLst>
            <pc:docMk/>
            <pc:sldMk cId="2742637868" sldId="301"/>
            <ac:picMk id="23" creationId="{4322C689-8ABA-1F06-E4C5-DC24922B57B8}"/>
          </ac:picMkLst>
        </pc:picChg>
        <pc:picChg chg="add mod">
          <ac:chgData name="Luise Rommerskirchen" userId="41270754-ef06-43e9-9e58-bfd4f3636f84" providerId="ADAL" clId="{1883ADB5-4889-45CE-8467-E1E928B80594}" dt="2026-09-02T07:47:34.867" v="224" actId="1035"/>
          <ac:picMkLst>
            <pc:docMk/>
            <pc:sldMk cId="2742637868" sldId="301"/>
            <ac:picMk id="25" creationId="{131C0C9E-7E2E-059D-8866-974FBF167B02}"/>
          </ac:picMkLst>
        </pc:picChg>
        <pc:picChg chg="add mod">
          <ac:chgData name="Luise Rommerskirchen" userId="41270754-ef06-43e9-9e58-bfd4f3636f84" providerId="ADAL" clId="{1883ADB5-4889-45CE-8467-E1E928B80594}" dt="2026-09-02T08:07:06.412" v="540" actId="208"/>
          <ac:picMkLst>
            <pc:docMk/>
            <pc:sldMk cId="2742637868" sldId="301"/>
            <ac:picMk id="37" creationId="{DF0D7CA3-09BC-24C9-4D16-F1A105C07119}"/>
          </ac:picMkLst>
        </pc:picChg>
      </pc:sldChg>
      <pc:sldChg chg="addSp delSp modSp add mod">
        <pc:chgData name="Luise Rommerskirchen" userId="41270754-ef06-43e9-9e58-bfd4f3636f84" providerId="ADAL" clId="{1883ADB5-4889-45CE-8467-E1E928B80594}" dt="2026-09-02T08:07:12.574" v="541" actId="22"/>
        <pc:sldMkLst>
          <pc:docMk/>
          <pc:sldMk cId="3543554394" sldId="302"/>
        </pc:sldMkLst>
        <pc:spChg chg="del">
          <ac:chgData name="Luise Rommerskirchen" userId="41270754-ef06-43e9-9e58-bfd4f3636f84" providerId="ADAL" clId="{1883ADB5-4889-45CE-8467-E1E928B80594}" dt="2026-09-02T07:48:13.540" v="229" actId="478"/>
          <ac:spMkLst>
            <pc:docMk/>
            <pc:sldMk cId="3543554394" sldId="302"/>
            <ac:spMk id="5" creationId="{DD0FA048-E079-0AE4-F676-5F6402CE31A0}"/>
          </ac:spMkLst>
        </pc:spChg>
        <pc:spChg chg="add del mod">
          <ac:chgData name="Luise Rommerskirchen" userId="41270754-ef06-43e9-9e58-bfd4f3636f84" providerId="ADAL" clId="{1883ADB5-4889-45CE-8467-E1E928B80594}" dt="2026-09-02T07:48:17.138" v="230" actId="478"/>
          <ac:spMkLst>
            <pc:docMk/>
            <pc:sldMk cId="3543554394" sldId="302"/>
            <ac:spMk id="8" creationId="{303F015B-1DA4-7A77-C22E-E55056BC7AB8}"/>
          </ac:spMkLst>
        </pc:spChg>
        <pc:spChg chg="mod">
          <ac:chgData name="Luise Rommerskirchen" userId="41270754-ef06-43e9-9e58-bfd4f3636f84" providerId="ADAL" clId="{1883ADB5-4889-45CE-8467-E1E928B80594}" dt="2026-09-02T07:49:40.932" v="275" actId="20577"/>
          <ac:spMkLst>
            <pc:docMk/>
            <pc:sldMk cId="3543554394" sldId="302"/>
            <ac:spMk id="9" creationId="{B666C381-47AA-7186-348A-4ED404C0E335}"/>
          </ac:spMkLst>
        </pc:spChg>
        <pc:spChg chg="mod">
          <ac:chgData name="Luise Rommerskirchen" userId="41270754-ef06-43e9-9e58-bfd4f3636f84" providerId="ADAL" clId="{1883ADB5-4889-45CE-8467-E1E928B80594}" dt="2026-09-02T07:50:04.375" v="280" actId="14100"/>
          <ac:spMkLst>
            <pc:docMk/>
            <pc:sldMk cId="3543554394" sldId="302"/>
            <ac:spMk id="11" creationId="{DAD50C42-2E73-1497-C323-87F3FB94BB07}"/>
          </ac:spMkLst>
        </pc:spChg>
        <pc:spChg chg="add mod">
          <ac:chgData name="Luise Rommerskirchen" userId="41270754-ef06-43e9-9e58-bfd4f3636f84" providerId="ADAL" clId="{1883ADB5-4889-45CE-8467-E1E928B80594}" dt="2026-09-02T07:52:08.707" v="319"/>
          <ac:spMkLst>
            <pc:docMk/>
            <pc:sldMk cId="3543554394" sldId="302"/>
            <ac:spMk id="12" creationId="{0BC6C814-6D93-97FB-F853-865090F7A319}"/>
          </ac:spMkLst>
        </pc:spChg>
        <pc:spChg chg="mod">
          <ac:chgData name="Luise Rommerskirchen" userId="41270754-ef06-43e9-9e58-bfd4f3636f84" providerId="ADAL" clId="{1883ADB5-4889-45CE-8467-E1E928B80594}" dt="2026-09-02T07:50:25.501" v="296"/>
          <ac:spMkLst>
            <pc:docMk/>
            <pc:sldMk cId="3543554394" sldId="302"/>
            <ac:spMk id="13" creationId="{EEC541E1-5303-E574-E53A-443F8AF2D2C9}"/>
          </ac:spMkLst>
        </pc:spChg>
        <pc:spChg chg="mod">
          <ac:chgData name="Luise Rommerskirchen" userId="41270754-ef06-43e9-9e58-bfd4f3636f84" providerId="ADAL" clId="{1883ADB5-4889-45CE-8467-E1E928B80594}" dt="2026-09-02T07:51:01.654" v="301" actId="1076"/>
          <ac:spMkLst>
            <pc:docMk/>
            <pc:sldMk cId="3543554394" sldId="302"/>
            <ac:spMk id="15" creationId="{438C0E59-A086-7F20-910B-0E57FEE15B9D}"/>
          </ac:spMkLst>
        </pc:spChg>
        <pc:spChg chg="add mod">
          <ac:chgData name="Luise Rommerskirchen" userId="41270754-ef06-43e9-9e58-bfd4f3636f84" providerId="ADAL" clId="{1883ADB5-4889-45CE-8467-E1E928B80594}" dt="2026-09-02T07:52:25.733" v="324" actId="1035"/>
          <ac:spMkLst>
            <pc:docMk/>
            <pc:sldMk cId="3543554394" sldId="302"/>
            <ac:spMk id="16" creationId="{3D6AFC5C-132A-FFBA-546F-18676F9E50C0}"/>
          </ac:spMkLst>
        </pc:spChg>
        <pc:spChg chg="mod">
          <ac:chgData name="Luise Rommerskirchen" userId="41270754-ef06-43e9-9e58-bfd4f3636f84" providerId="ADAL" clId="{1883ADB5-4889-45CE-8467-E1E928B80594}" dt="2026-09-02T07:51:21.953" v="310" actId="14100"/>
          <ac:spMkLst>
            <pc:docMk/>
            <pc:sldMk cId="3543554394" sldId="302"/>
            <ac:spMk id="27" creationId="{7D79A82D-42D5-26AB-B350-981D514A879C}"/>
          </ac:spMkLst>
        </pc:spChg>
        <pc:spChg chg="mod">
          <ac:chgData name="Luise Rommerskirchen" userId="41270754-ef06-43e9-9e58-bfd4f3636f84" providerId="ADAL" clId="{1883ADB5-4889-45CE-8467-E1E928B80594}" dt="2026-09-02T07:51:35.300" v="313" actId="14100"/>
          <ac:spMkLst>
            <pc:docMk/>
            <pc:sldMk cId="3543554394" sldId="302"/>
            <ac:spMk id="29" creationId="{675BD96F-9B81-184C-DB32-EAFCC884C306}"/>
          </ac:spMkLst>
        </pc:spChg>
        <pc:spChg chg="add">
          <ac:chgData name="Luise Rommerskirchen" userId="41270754-ef06-43e9-9e58-bfd4f3636f84" providerId="ADAL" clId="{1883ADB5-4889-45CE-8467-E1E928B80594}" dt="2026-09-02T08:01:01.678" v="451" actId="22"/>
          <ac:spMkLst>
            <pc:docMk/>
            <pc:sldMk cId="3543554394" sldId="302"/>
            <ac:spMk id="31" creationId="{7E4283F5-5660-39A5-E8E0-C4A46C982228}"/>
          </ac:spMkLst>
        </pc:spChg>
        <pc:spChg chg="del mod">
          <ac:chgData name="Luise Rommerskirchen" userId="41270754-ef06-43e9-9e58-bfd4f3636f84" providerId="ADAL" clId="{1883ADB5-4889-45CE-8467-E1E928B80594}" dt="2026-09-02T07:51:38.503" v="315" actId="478"/>
          <ac:spMkLst>
            <pc:docMk/>
            <pc:sldMk cId="3543554394" sldId="302"/>
            <ac:spMk id="33" creationId="{7FF0E00E-CBE1-1A68-5C3F-8D3165346457}"/>
          </ac:spMkLst>
        </pc:spChg>
        <pc:picChg chg="del mod">
          <ac:chgData name="Luise Rommerskirchen" userId="41270754-ef06-43e9-9e58-bfd4f3636f84" providerId="ADAL" clId="{1883ADB5-4889-45CE-8467-E1E928B80594}" dt="2026-09-02T07:53:01.162" v="335" actId="478"/>
          <ac:picMkLst>
            <pc:docMk/>
            <pc:sldMk cId="3543554394" sldId="302"/>
            <ac:picMk id="7" creationId="{570B1CF0-208D-E73F-B02A-41D128846238}"/>
          </ac:picMkLst>
        </pc:picChg>
        <pc:picChg chg="add mod">
          <ac:chgData name="Luise Rommerskirchen" userId="41270754-ef06-43e9-9e58-bfd4f3636f84" providerId="ADAL" clId="{1883ADB5-4889-45CE-8467-E1E928B80594}" dt="2026-09-02T07:52:36.465" v="332" actId="1035"/>
          <ac:picMkLst>
            <pc:docMk/>
            <pc:sldMk cId="3543554394" sldId="302"/>
            <ac:picMk id="18" creationId="{14684901-5C85-DC5F-B8B5-A9D13B3EE98E}"/>
          </ac:picMkLst>
        </pc:picChg>
        <pc:picChg chg="mod">
          <ac:chgData name="Luise Rommerskirchen" userId="41270754-ef06-43e9-9e58-bfd4f3636f84" providerId="ADAL" clId="{1883ADB5-4889-45CE-8467-E1E928B80594}" dt="2026-09-02T07:50:12.482" v="293" actId="1036"/>
          <ac:picMkLst>
            <pc:docMk/>
            <pc:sldMk cId="3543554394" sldId="302"/>
            <ac:picMk id="19" creationId="{F5471FFC-6F3C-90E3-B4DB-712D97920AC0}"/>
          </ac:picMkLst>
        </pc:picChg>
        <pc:picChg chg="mod">
          <ac:chgData name="Luise Rommerskirchen" userId="41270754-ef06-43e9-9e58-bfd4f3636f84" providerId="ADAL" clId="{1883ADB5-4889-45CE-8467-E1E928B80594}" dt="2026-09-02T07:50:12.482" v="293" actId="1036"/>
          <ac:picMkLst>
            <pc:docMk/>
            <pc:sldMk cId="3543554394" sldId="302"/>
            <ac:picMk id="21" creationId="{AB4CF297-8F3D-8B07-6FED-C0058C737FC9}"/>
          </ac:picMkLst>
        </pc:picChg>
        <pc:picChg chg="add mod">
          <ac:chgData name="Luise Rommerskirchen" userId="41270754-ef06-43e9-9e58-bfd4f3636f84" providerId="ADAL" clId="{1883ADB5-4889-45CE-8467-E1E928B80594}" dt="2026-09-02T07:52:00.487" v="317" actId="1076"/>
          <ac:picMkLst>
            <pc:docMk/>
            <pc:sldMk cId="3543554394" sldId="302"/>
            <ac:picMk id="22" creationId="{36DA6A32-D756-5322-B5B1-AE25759A5CF1}"/>
          </ac:picMkLst>
        </pc:picChg>
        <pc:picChg chg="add mod">
          <ac:chgData name="Luise Rommerskirchen" userId="41270754-ef06-43e9-9e58-bfd4f3636f84" providerId="ADAL" clId="{1883ADB5-4889-45CE-8467-E1E928B80594}" dt="2026-09-02T07:53:14.645" v="340" actId="1076"/>
          <ac:picMkLst>
            <pc:docMk/>
            <pc:sldMk cId="3543554394" sldId="302"/>
            <ac:picMk id="24" creationId="{0BA1B677-184F-86D6-EF92-E614BF716083}"/>
          </ac:picMkLst>
        </pc:picChg>
        <pc:picChg chg="del mod">
          <ac:chgData name="Luise Rommerskirchen" userId="41270754-ef06-43e9-9e58-bfd4f3636f84" providerId="ADAL" clId="{1883ADB5-4889-45CE-8467-E1E928B80594}" dt="2026-09-02T07:53:18.464" v="341" actId="478"/>
          <ac:picMkLst>
            <pc:docMk/>
            <pc:sldMk cId="3543554394" sldId="302"/>
            <ac:picMk id="25" creationId="{CC3F921B-F0D3-7CEB-BEC6-81169F8A7125}"/>
          </ac:picMkLst>
        </pc:picChg>
        <pc:picChg chg="add mod">
          <ac:chgData name="Luise Rommerskirchen" userId="41270754-ef06-43e9-9e58-bfd4f3636f84" providerId="ADAL" clId="{1883ADB5-4889-45CE-8467-E1E928B80594}" dt="2026-09-02T07:53:29.107" v="345" actId="1035"/>
          <ac:picMkLst>
            <pc:docMk/>
            <pc:sldMk cId="3543554394" sldId="302"/>
            <ac:picMk id="28" creationId="{C50DA13A-521B-7C7F-BC6D-BDDE9EF822D6}"/>
          </ac:picMkLst>
        </pc:picChg>
        <pc:picChg chg="add">
          <ac:chgData name="Luise Rommerskirchen" userId="41270754-ef06-43e9-9e58-bfd4f3636f84" providerId="ADAL" clId="{1883ADB5-4889-45CE-8467-E1E928B80594}" dt="2026-09-02T08:07:12.574" v="541" actId="22"/>
          <ac:picMkLst>
            <pc:docMk/>
            <pc:sldMk cId="3543554394" sldId="302"/>
            <ac:picMk id="34" creationId="{0B0B6B04-FBEC-8699-A4F5-68AA25489FEE}"/>
          </ac:picMkLst>
        </pc:picChg>
      </pc:sldChg>
      <pc:sldChg chg="addSp delSp modSp add mod">
        <pc:chgData name="Luise Rommerskirchen" userId="41270754-ef06-43e9-9e58-bfd4f3636f84" providerId="ADAL" clId="{1883ADB5-4889-45CE-8467-E1E928B80594}" dt="2026-09-02T08:07:15.011" v="542" actId="22"/>
        <pc:sldMkLst>
          <pc:docMk/>
          <pc:sldMk cId="4229877905" sldId="303"/>
        </pc:sldMkLst>
        <pc:spChg chg="add mod">
          <ac:chgData name="Luise Rommerskirchen" userId="41270754-ef06-43e9-9e58-bfd4f3636f84" providerId="ADAL" clId="{1883ADB5-4889-45CE-8467-E1E928B80594}" dt="2026-09-02T08:00:17.101" v="438" actId="1076"/>
          <ac:spMkLst>
            <pc:docMk/>
            <pc:sldMk cId="4229877905" sldId="303"/>
            <ac:spMk id="8" creationId="{D83217E3-B4A9-C27B-983B-989F6329010A}"/>
          </ac:spMkLst>
        </pc:spChg>
        <pc:spChg chg="mod">
          <ac:chgData name="Luise Rommerskirchen" userId="41270754-ef06-43e9-9e58-bfd4f3636f84" providerId="ADAL" clId="{1883ADB5-4889-45CE-8467-E1E928B80594}" dt="2026-09-02T07:54:20.882" v="350" actId="114"/>
          <ac:spMkLst>
            <pc:docMk/>
            <pc:sldMk cId="4229877905" sldId="303"/>
            <ac:spMk id="9" creationId="{1B95E1CF-17BE-D1BB-9968-8E579583FD7F}"/>
          </ac:spMkLst>
        </pc:spChg>
        <pc:spChg chg="mod">
          <ac:chgData name="Luise Rommerskirchen" userId="41270754-ef06-43e9-9e58-bfd4f3636f84" providerId="ADAL" clId="{1883ADB5-4889-45CE-8467-E1E928B80594}" dt="2026-09-02T07:55:12.031" v="371" actId="20577"/>
          <ac:spMkLst>
            <pc:docMk/>
            <pc:sldMk cId="4229877905" sldId="303"/>
            <ac:spMk id="11" creationId="{49C92253-648B-E3E8-2C11-1DE267E61150}"/>
          </ac:spMkLst>
        </pc:spChg>
        <pc:spChg chg="del">
          <ac:chgData name="Luise Rommerskirchen" userId="41270754-ef06-43e9-9e58-bfd4f3636f84" providerId="ADAL" clId="{1883ADB5-4889-45CE-8467-E1E928B80594}" dt="2026-09-02T07:54:29.669" v="355" actId="478"/>
          <ac:spMkLst>
            <pc:docMk/>
            <pc:sldMk cId="4229877905" sldId="303"/>
            <ac:spMk id="12" creationId="{E0A550BE-3559-FC38-FBBB-6B03228E9A9D}"/>
          </ac:spMkLst>
        </pc:spChg>
        <pc:spChg chg="del">
          <ac:chgData name="Luise Rommerskirchen" userId="41270754-ef06-43e9-9e58-bfd4f3636f84" providerId="ADAL" clId="{1883ADB5-4889-45CE-8467-E1E928B80594}" dt="2026-09-02T07:54:37.878" v="362" actId="478"/>
          <ac:spMkLst>
            <pc:docMk/>
            <pc:sldMk cId="4229877905" sldId="303"/>
            <ac:spMk id="13" creationId="{0EE3B8F9-1EC8-B786-D6EA-C07FAADD2884}"/>
          </ac:spMkLst>
        </pc:spChg>
        <pc:spChg chg="add del mod">
          <ac:chgData name="Luise Rommerskirchen" userId="41270754-ef06-43e9-9e58-bfd4f3636f84" providerId="ADAL" clId="{1883ADB5-4889-45CE-8467-E1E928B80594}" dt="2026-09-02T07:57:31.106" v="398" actId="478"/>
          <ac:spMkLst>
            <pc:docMk/>
            <pc:sldMk cId="4229877905" sldId="303"/>
            <ac:spMk id="14" creationId="{82BB0EA3-A300-FE22-B155-D9C93C6943BF}"/>
          </ac:spMkLst>
        </pc:spChg>
        <pc:spChg chg="del">
          <ac:chgData name="Luise Rommerskirchen" userId="41270754-ef06-43e9-9e58-bfd4f3636f84" providerId="ADAL" clId="{1883ADB5-4889-45CE-8467-E1E928B80594}" dt="2026-09-02T07:54:36.393" v="361" actId="478"/>
          <ac:spMkLst>
            <pc:docMk/>
            <pc:sldMk cId="4229877905" sldId="303"/>
            <ac:spMk id="15" creationId="{28FB6C7C-EF96-A75E-1C8F-2557C847A1E2}"/>
          </ac:spMkLst>
        </pc:spChg>
        <pc:spChg chg="del">
          <ac:chgData name="Luise Rommerskirchen" userId="41270754-ef06-43e9-9e58-bfd4f3636f84" providerId="ADAL" clId="{1883ADB5-4889-45CE-8467-E1E928B80594}" dt="2026-09-02T07:54:32.140" v="357" actId="478"/>
          <ac:spMkLst>
            <pc:docMk/>
            <pc:sldMk cId="4229877905" sldId="303"/>
            <ac:spMk id="16" creationId="{9607EBAD-41D5-857F-1D9F-B5EF0494B301}"/>
          </ac:spMkLst>
        </pc:spChg>
        <pc:spChg chg="add del mod">
          <ac:chgData name="Luise Rommerskirchen" userId="41270754-ef06-43e9-9e58-bfd4f3636f84" providerId="ADAL" clId="{1883ADB5-4889-45CE-8467-E1E928B80594}" dt="2026-09-02T07:57:41.270" v="400" actId="478"/>
          <ac:spMkLst>
            <pc:docMk/>
            <pc:sldMk cId="4229877905" sldId="303"/>
            <ac:spMk id="20" creationId="{C8ADD5CD-61B3-DE1D-DE23-1E4C780AE451}"/>
          </ac:spMkLst>
        </pc:spChg>
        <pc:spChg chg="add del mod">
          <ac:chgData name="Luise Rommerskirchen" userId="41270754-ef06-43e9-9e58-bfd4f3636f84" providerId="ADAL" clId="{1883ADB5-4889-45CE-8467-E1E928B80594}" dt="2026-09-02T07:57:56.621" v="405" actId="478"/>
          <ac:spMkLst>
            <pc:docMk/>
            <pc:sldMk cId="4229877905" sldId="303"/>
            <ac:spMk id="25" creationId="{49478B32-9131-7B79-5EB8-A6834E1B9C0E}"/>
          </ac:spMkLst>
        </pc:spChg>
        <pc:spChg chg="add mod">
          <ac:chgData name="Luise Rommerskirchen" userId="41270754-ef06-43e9-9e58-bfd4f3636f84" providerId="ADAL" clId="{1883ADB5-4889-45CE-8467-E1E928B80594}" dt="2026-09-02T08:00:26.499" v="443" actId="1035"/>
          <ac:spMkLst>
            <pc:docMk/>
            <pc:sldMk cId="4229877905" sldId="303"/>
            <ac:spMk id="26" creationId="{122E5264-6E13-A32E-D489-9F7AA1D93A83}"/>
          </ac:spMkLst>
        </pc:spChg>
        <pc:spChg chg="del">
          <ac:chgData name="Luise Rommerskirchen" userId="41270754-ef06-43e9-9e58-bfd4f3636f84" providerId="ADAL" clId="{1883ADB5-4889-45CE-8467-E1E928B80594}" dt="2026-09-02T07:54:24.823" v="351" actId="478"/>
          <ac:spMkLst>
            <pc:docMk/>
            <pc:sldMk cId="4229877905" sldId="303"/>
            <ac:spMk id="27" creationId="{6950546D-E2F7-53B1-3503-0C6717D2F7D3}"/>
          </ac:spMkLst>
        </pc:spChg>
        <pc:spChg chg="del mod">
          <ac:chgData name="Luise Rommerskirchen" userId="41270754-ef06-43e9-9e58-bfd4f3636f84" providerId="ADAL" clId="{1883ADB5-4889-45CE-8467-E1E928B80594}" dt="2026-09-02T07:54:28.089" v="354" actId="478"/>
          <ac:spMkLst>
            <pc:docMk/>
            <pc:sldMk cId="4229877905" sldId="303"/>
            <ac:spMk id="29" creationId="{8B6FBF4B-7BA6-02B9-1017-ED3501B170C3}"/>
          </ac:spMkLst>
        </pc:spChg>
        <pc:spChg chg="add mod">
          <ac:chgData name="Luise Rommerskirchen" userId="41270754-ef06-43e9-9e58-bfd4f3636f84" providerId="ADAL" clId="{1883ADB5-4889-45CE-8467-E1E928B80594}" dt="2026-09-02T08:00:56.677" v="450" actId="1076"/>
          <ac:spMkLst>
            <pc:docMk/>
            <pc:sldMk cId="4229877905" sldId="303"/>
            <ac:spMk id="31" creationId="{10865BE8-24C9-AE9A-D416-6A3500A50127}"/>
          </ac:spMkLst>
        </pc:spChg>
        <pc:picChg chg="add mod">
          <ac:chgData name="Luise Rommerskirchen" userId="41270754-ef06-43e9-9e58-bfd4f3636f84" providerId="ADAL" clId="{1883ADB5-4889-45CE-8467-E1E928B80594}" dt="2026-09-02T07:55:48.257" v="378" actId="1076"/>
          <ac:picMkLst>
            <pc:docMk/>
            <pc:sldMk cId="4229877905" sldId="303"/>
            <ac:picMk id="6" creationId="{AAE2DF62-225F-24DD-39B2-87CF653D67EA}"/>
          </ac:picMkLst>
        </pc:picChg>
        <pc:picChg chg="del">
          <ac:chgData name="Luise Rommerskirchen" userId="41270754-ef06-43e9-9e58-bfd4f3636f84" providerId="ADAL" clId="{1883ADB5-4889-45CE-8467-E1E928B80594}" dt="2026-09-02T07:54:33.155" v="358" actId="478"/>
          <ac:picMkLst>
            <pc:docMk/>
            <pc:sldMk cId="4229877905" sldId="303"/>
            <ac:picMk id="18" creationId="{32C420F1-25B4-0B0E-F52E-35A24EB8AE54}"/>
          </ac:picMkLst>
        </pc:picChg>
        <pc:picChg chg="del">
          <ac:chgData name="Luise Rommerskirchen" userId="41270754-ef06-43e9-9e58-bfd4f3636f84" providerId="ADAL" clId="{1883ADB5-4889-45CE-8467-E1E928B80594}" dt="2026-09-02T07:54:35.019" v="360" actId="478"/>
          <ac:picMkLst>
            <pc:docMk/>
            <pc:sldMk cId="4229877905" sldId="303"/>
            <ac:picMk id="19" creationId="{48D91A1A-D752-0384-9C29-C762E0747CDE}"/>
          </ac:picMkLst>
        </pc:picChg>
        <pc:picChg chg="del">
          <ac:chgData name="Luise Rommerskirchen" userId="41270754-ef06-43e9-9e58-bfd4f3636f84" providerId="ADAL" clId="{1883ADB5-4889-45CE-8467-E1E928B80594}" dt="2026-09-02T07:54:34.299" v="359" actId="478"/>
          <ac:picMkLst>
            <pc:docMk/>
            <pc:sldMk cId="4229877905" sldId="303"/>
            <ac:picMk id="21" creationId="{088A0D75-3AA9-EAC6-C9F0-3743BF425317}"/>
          </ac:picMkLst>
        </pc:picChg>
        <pc:picChg chg="del">
          <ac:chgData name="Luise Rommerskirchen" userId="41270754-ef06-43e9-9e58-bfd4f3636f84" providerId="ADAL" clId="{1883ADB5-4889-45CE-8467-E1E928B80594}" dt="2026-09-02T07:54:30.565" v="356" actId="478"/>
          <ac:picMkLst>
            <pc:docMk/>
            <pc:sldMk cId="4229877905" sldId="303"/>
            <ac:picMk id="22" creationId="{5A786C21-F404-AEB5-655C-6C17AD64EF50}"/>
          </ac:picMkLst>
        </pc:picChg>
        <pc:picChg chg="add del">
          <ac:chgData name="Luise Rommerskirchen" userId="41270754-ef06-43e9-9e58-bfd4f3636f84" providerId="ADAL" clId="{1883ADB5-4889-45CE-8467-E1E928B80594}" dt="2026-09-02T07:55:42.650" v="377" actId="478"/>
          <ac:picMkLst>
            <pc:docMk/>
            <pc:sldMk cId="4229877905" sldId="303"/>
            <ac:picMk id="24" creationId="{3B12CA03-C763-6051-2944-3440959605A1}"/>
          </ac:picMkLst>
        </pc:picChg>
        <pc:picChg chg="del">
          <ac:chgData name="Luise Rommerskirchen" userId="41270754-ef06-43e9-9e58-bfd4f3636f84" providerId="ADAL" clId="{1883ADB5-4889-45CE-8467-E1E928B80594}" dt="2026-09-02T07:54:25.658" v="352" actId="478"/>
          <ac:picMkLst>
            <pc:docMk/>
            <pc:sldMk cId="4229877905" sldId="303"/>
            <ac:picMk id="28" creationId="{1AA5C1B4-0668-77D7-83BE-1B38A2F08F14}"/>
          </ac:picMkLst>
        </pc:picChg>
        <pc:picChg chg="add">
          <ac:chgData name="Luise Rommerskirchen" userId="41270754-ef06-43e9-9e58-bfd4f3636f84" providerId="ADAL" clId="{1883ADB5-4889-45CE-8467-E1E928B80594}" dt="2026-09-02T08:07:15.011" v="542" actId="22"/>
          <ac:picMkLst>
            <pc:docMk/>
            <pc:sldMk cId="4229877905" sldId="303"/>
            <ac:picMk id="33" creationId="{4BD4DC52-4E20-94D5-68D4-48209C6F695B}"/>
          </ac:picMkLst>
        </pc:picChg>
      </pc:sldChg>
      <pc:sldChg chg="addSp delSp modSp new mod">
        <pc:chgData name="Luise Rommerskirchen" userId="41270754-ef06-43e9-9e58-bfd4f3636f84" providerId="ADAL" clId="{1883ADB5-4889-45CE-8467-E1E928B80594}" dt="2026-09-02T08:09:05.043" v="557" actId="14100"/>
        <pc:sldMkLst>
          <pc:docMk/>
          <pc:sldMk cId="3284585627" sldId="304"/>
        </pc:sldMkLst>
        <pc:spChg chg="del">
          <ac:chgData name="Luise Rommerskirchen" userId="41270754-ef06-43e9-9e58-bfd4f3636f84" providerId="ADAL" clId="{1883ADB5-4889-45CE-8467-E1E928B80594}" dt="2026-09-02T08:04:50.875" v="512" actId="478"/>
          <ac:spMkLst>
            <pc:docMk/>
            <pc:sldMk cId="3284585627" sldId="304"/>
            <ac:spMk id="2" creationId="{F175ED6C-AF70-AC9D-D162-839B153C1BD1}"/>
          </ac:spMkLst>
        </pc:spChg>
        <pc:spChg chg="mod">
          <ac:chgData name="Luise Rommerskirchen" userId="41270754-ef06-43e9-9e58-bfd4f3636f84" providerId="ADAL" clId="{1883ADB5-4889-45CE-8467-E1E928B80594}" dt="2026-09-02T08:03:03.375" v="491" actId="20577"/>
          <ac:spMkLst>
            <pc:docMk/>
            <pc:sldMk cId="3284585627" sldId="304"/>
            <ac:spMk id="3" creationId="{190B388E-E86C-278B-487E-00343DF59F81}"/>
          </ac:spMkLst>
        </pc:spChg>
        <pc:spChg chg="del">
          <ac:chgData name="Luise Rommerskirchen" userId="41270754-ef06-43e9-9e58-bfd4f3636f84" providerId="ADAL" clId="{1883ADB5-4889-45CE-8467-E1E928B80594}" dt="2026-09-02T08:02:51.852" v="454" actId="478"/>
          <ac:spMkLst>
            <pc:docMk/>
            <pc:sldMk cId="3284585627" sldId="304"/>
            <ac:spMk id="4" creationId="{517F5C8D-A187-49E5-0D27-6F26B42F1439}"/>
          </ac:spMkLst>
        </pc:spChg>
        <pc:spChg chg="mod">
          <ac:chgData name="Luise Rommerskirchen" userId="41270754-ef06-43e9-9e58-bfd4f3636f84" providerId="ADAL" clId="{1883ADB5-4889-45CE-8467-E1E928B80594}" dt="2026-09-02T08:09:05.043" v="557" actId="14100"/>
          <ac:spMkLst>
            <pc:docMk/>
            <pc:sldMk cId="3284585627" sldId="304"/>
            <ac:spMk id="6" creationId="{8BBCD5AA-AE94-7853-9011-6DB3933DB08B}"/>
          </ac:spMkLst>
        </pc:spChg>
        <pc:spChg chg="add mod">
          <ac:chgData name="Luise Rommerskirchen" userId="41270754-ef06-43e9-9e58-bfd4f3636f84" providerId="ADAL" clId="{1883ADB5-4889-45CE-8467-E1E928B80594}" dt="2026-09-02T08:08:25.297" v="550" actId="108"/>
          <ac:spMkLst>
            <pc:docMk/>
            <pc:sldMk cId="3284585627" sldId="304"/>
            <ac:spMk id="8" creationId="{E816D6AF-4406-2207-8D24-8700F016C462}"/>
          </ac:spMkLst>
        </pc:spChg>
        <pc:spChg chg="add mod">
          <ac:chgData name="Luise Rommerskirchen" userId="41270754-ef06-43e9-9e58-bfd4f3636f84" providerId="ADAL" clId="{1883ADB5-4889-45CE-8467-E1E928B80594}" dt="2026-09-02T08:08:30.447" v="551" actId="108"/>
          <ac:spMkLst>
            <pc:docMk/>
            <pc:sldMk cId="3284585627" sldId="304"/>
            <ac:spMk id="10" creationId="{7834D459-1B0C-8040-32DE-AE705E6CD286}"/>
          </ac:spMkLst>
        </pc:spChg>
        <pc:spChg chg="add mod">
          <ac:chgData name="Luise Rommerskirchen" userId="41270754-ef06-43e9-9e58-bfd4f3636f84" providerId="ADAL" clId="{1883ADB5-4889-45CE-8467-E1E928B80594}" dt="2026-09-02T08:08:48.872" v="556" actId="113"/>
          <ac:spMkLst>
            <pc:docMk/>
            <pc:sldMk cId="3284585627" sldId="304"/>
            <ac:spMk id="12" creationId="{BD63E3F3-6E7F-B6F3-F652-F35863806872}"/>
          </ac:spMkLst>
        </pc:spChg>
        <pc:picChg chg="add mod">
          <ac:chgData name="Luise Rommerskirchen" userId="41270754-ef06-43e9-9e58-bfd4f3636f84" providerId="ADAL" clId="{1883ADB5-4889-45CE-8467-E1E928B80594}" dt="2026-09-02T08:06:24.792" v="533" actId="1076"/>
          <ac:picMkLst>
            <pc:docMk/>
            <pc:sldMk cId="3284585627" sldId="304"/>
            <ac:picMk id="14" creationId="{28BEA82C-7D61-B544-C7BF-36A0BF372839}"/>
          </ac:picMkLst>
        </pc:picChg>
        <pc:picChg chg="add del mod">
          <ac:chgData name="Luise Rommerskirchen" userId="41270754-ef06-43e9-9e58-bfd4f3636f84" providerId="ADAL" clId="{1883ADB5-4889-45CE-8467-E1E928B80594}" dt="2026-09-02T08:06:50.204" v="536" actId="478"/>
          <ac:picMkLst>
            <pc:docMk/>
            <pc:sldMk cId="3284585627" sldId="304"/>
            <ac:picMk id="16" creationId="{E99F630A-5F43-0957-9282-7A322C3E34CC}"/>
          </ac:picMkLst>
        </pc:picChg>
        <pc:picChg chg="add mod">
          <ac:chgData name="Luise Rommerskirchen" userId="41270754-ef06-43e9-9e58-bfd4f3636f84" providerId="ADAL" clId="{1883ADB5-4889-45CE-8467-E1E928B80594}" dt="2026-09-02T08:07:53.203" v="548" actId="208"/>
          <ac:picMkLst>
            <pc:docMk/>
            <pc:sldMk cId="3284585627" sldId="304"/>
            <ac:picMk id="18" creationId="{D795226A-AD90-2BB5-B5E9-28A35D4D32E9}"/>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2596914873"/>
          <c:y val="0.12554194813321401"/>
          <c:w val="0.865829095228829"/>
          <c:h val="0.68623178278378505"/>
        </c:manualLayout>
      </c:layout>
      <c:barChart>
        <c:barDir val="bar"/>
        <c:grouping val="clustered"/>
        <c:varyColors val="0"/>
        <c:ser>
          <c:idx val="0"/>
          <c:order val="0"/>
          <c:tx>
            <c:strRef>
              <c:f>Sheet1!$B$1</c:f>
              <c:strCache>
                <c:ptCount val="1"/>
                <c:pt idx="0">
                  <c:v>Test 1</c:v>
                </c:pt>
              </c:strCache>
            </c:strRef>
          </c:tx>
          <c:spPr>
            <a:solidFill>
              <a:srgbClr val="C6215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Sheet1!$B$2:$B$3</c:f>
              <c:numCache>
                <c:formatCode>General</c:formatCode>
                <c:ptCount val="2"/>
                <c:pt idx="0">
                  <c:v>40</c:v>
                </c:pt>
                <c:pt idx="1">
                  <c:v>80</c:v>
                </c:pt>
              </c:numCache>
            </c:numRef>
          </c:val>
          <c:extLst>
            <c:ext xmlns:c16="http://schemas.microsoft.com/office/drawing/2014/chart" uri="{C3380CC4-5D6E-409C-BE32-E72D297353CC}">
              <c16:uniqueId val="{00000000-DA22-1945-9DD7-E07A67485C9D}"/>
            </c:ext>
          </c:extLst>
        </c:ser>
        <c:ser>
          <c:idx val="1"/>
          <c:order val="1"/>
          <c:tx>
            <c:strRef>
              <c:f>Sheet1!$C$1</c:f>
              <c:strCache>
                <c:ptCount val="1"/>
                <c:pt idx="0">
                  <c:v>Test 2</c:v>
                </c:pt>
              </c:strCache>
            </c:strRef>
          </c:tx>
          <c:spPr>
            <a:solidFill>
              <a:srgbClr val="EB8B2D"/>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Sheet1!$C$2:$C$3</c:f>
              <c:numCache>
                <c:formatCode>General</c:formatCode>
                <c:ptCount val="2"/>
                <c:pt idx="0">
                  <c:v>50</c:v>
                </c:pt>
                <c:pt idx="1">
                  <c:v>40</c:v>
                </c:pt>
              </c:numCache>
            </c:numRef>
          </c:val>
          <c:extLst>
            <c:ext xmlns:c16="http://schemas.microsoft.com/office/drawing/2014/chart" uri="{C3380CC4-5D6E-409C-BE32-E72D297353CC}">
              <c16:uniqueId val="{00000001-DA22-1945-9DD7-E07A67485C9D}"/>
            </c:ext>
          </c:extLst>
        </c:ser>
        <c:ser>
          <c:idx val="2"/>
          <c:order val="2"/>
          <c:tx>
            <c:strRef>
              <c:f>Sheet1!$D$1</c:f>
              <c:strCache>
                <c:ptCount val="1"/>
                <c:pt idx="0">
                  <c:v>Test 3</c:v>
                </c:pt>
              </c:strCache>
            </c:strRef>
          </c:tx>
          <c:spPr>
            <a:solidFill>
              <a:srgbClr val="B1C800"/>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Sheet1!$D$2:$D$3</c:f>
              <c:numCache>
                <c:formatCode>General</c:formatCode>
                <c:ptCount val="2"/>
                <c:pt idx="0">
                  <c:v>145</c:v>
                </c:pt>
                <c:pt idx="1">
                  <c:v>195</c:v>
                </c:pt>
              </c:numCache>
            </c:numRef>
          </c:val>
          <c:extLst>
            <c:ext xmlns:c16="http://schemas.microsoft.com/office/drawing/2014/chart" uri="{C3380CC4-5D6E-409C-BE32-E72D297353CC}">
              <c16:uniqueId val="{00000002-DA22-1945-9DD7-E07A67485C9D}"/>
            </c:ext>
          </c:extLst>
        </c:ser>
        <c:ser>
          <c:idx val="3"/>
          <c:order val="3"/>
          <c:tx>
            <c:strRef>
              <c:f>Sheet1!$E$1</c:f>
              <c:strCache>
                <c:ptCount val="1"/>
                <c:pt idx="0">
                  <c:v>Test 4</c:v>
                </c:pt>
              </c:strCache>
            </c:strRef>
          </c:tx>
          <c:spPr>
            <a:solidFill>
              <a:srgbClr val="00A8C6"/>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Sheet1!$E$2:$E$3</c:f>
              <c:numCache>
                <c:formatCode>General</c:formatCode>
                <c:ptCount val="2"/>
                <c:pt idx="0">
                  <c:v>60</c:v>
                </c:pt>
                <c:pt idx="1">
                  <c:v>60</c:v>
                </c:pt>
              </c:numCache>
            </c:numRef>
          </c:val>
          <c:extLst>
            <c:ext xmlns:c16="http://schemas.microsoft.com/office/drawing/2014/chart" uri="{C3380CC4-5D6E-409C-BE32-E72D297353CC}">
              <c16:uniqueId val="{00000003-DA22-1945-9DD7-E07A67485C9D}"/>
            </c:ext>
          </c:extLst>
        </c:ser>
        <c:dLbls>
          <c:dLblPos val="inEnd"/>
          <c:showLegendKey val="0"/>
          <c:showVal val="1"/>
          <c:showCatName val="0"/>
          <c:showSerName val="0"/>
          <c:showPercent val="0"/>
          <c:showBubbleSize val="0"/>
        </c:dLbls>
        <c:gapWidth val="182"/>
        <c:axId val="-2143225792"/>
        <c:axId val="-2143228752"/>
      </c:barChart>
      <c:catAx>
        <c:axId val="-2143225792"/>
        <c:scaling>
          <c:orientation val="maxMin"/>
        </c:scaling>
        <c:delete val="0"/>
        <c:axPos val="l"/>
        <c:numFmt formatCode="General" sourceLinked="0"/>
        <c:majorTickMark val="none"/>
        <c:minorTickMark val="none"/>
        <c:tickLblPos val="nextTo"/>
        <c:spPr>
          <a:noFill/>
          <a:ln w="12700"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228752"/>
        <c:crosses val="autoZero"/>
        <c:auto val="1"/>
        <c:lblAlgn val="ctr"/>
        <c:lblOffset val="100"/>
        <c:noMultiLvlLbl val="0"/>
      </c:catAx>
      <c:valAx>
        <c:axId val="-2143228752"/>
        <c:scaling>
          <c:orientation val="minMax"/>
        </c:scaling>
        <c:delete val="0"/>
        <c:axPos val="b"/>
        <c:majorGridlines>
          <c:spPr>
            <a:ln w="3175" cap="flat" cmpd="sng" algn="ctr">
              <a:solidFill>
                <a:schemeClr val="tx1">
                  <a:alpha val="20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225792"/>
        <c:crosses val="max"/>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latin typeface="+mn-lt"/>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2596914873"/>
          <c:y val="0.12554194813321401"/>
          <c:w val="0.865829095228829"/>
          <c:h val="0.68623178278378505"/>
        </c:manualLayout>
      </c:layout>
      <c:barChart>
        <c:barDir val="bar"/>
        <c:grouping val="clustered"/>
        <c:varyColors val="0"/>
        <c:ser>
          <c:idx val="0"/>
          <c:order val="0"/>
          <c:tx>
            <c:strRef>
              <c:f>Sheet1!$B$1</c:f>
              <c:strCache>
                <c:ptCount val="1"/>
                <c:pt idx="0">
                  <c:v>Test 1</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Sheet1!$B$2:$B$3</c:f>
              <c:numCache>
                <c:formatCode>General</c:formatCode>
                <c:ptCount val="2"/>
                <c:pt idx="0">
                  <c:v>40</c:v>
                </c:pt>
                <c:pt idx="1">
                  <c:v>80</c:v>
                </c:pt>
              </c:numCache>
            </c:numRef>
          </c:val>
          <c:extLst>
            <c:ext xmlns:c16="http://schemas.microsoft.com/office/drawing/2014/chart" uri="{C3380CC4-5D6E-409C-BE32-E72D297353CC}">
              <c16:uniqueId val="{00000000-DA22-1945-9DD7-E07A67485C9D}"/>
            </c:ext>
          </c:extLst>
        </c:ser>
        <c:ser>
          <c:idx val="1"/>
          <c:order val="1"/>
          <c:tx>
            <c:strRef>
              <c:f>Sheet1!$C$1</c:f>
              <c:strCache>
                <c:ptCount val="1"/>
                <c:pt idx="0">
                  <c:v>Test 2</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Sheet1!$C$2:$C$3</c:f>
              <c:numCache>
                <c:formatCode>General</c:formatCode>
                <c:ptCount val="2"/>
                <c:pt idx="0">
                  <c:v>50</c:v>
                </c:pt>
                <c:pt idx="1">
                  <c:v>40</c:v>
                </c:pt>
              </c:numCache>
            </c:numRef>
          </c:val>
          <c:extLst>
            <c:ext xmlns:c16="http://schemas.microsoft.com/office/drawing/2014/chart" uri="{C3380CC4-5D6E-409C-BE32-E72D297353CC}">
              <c16:uniqueId val="{00000001-DA22-1945-9DD7-E07A67485C9D}"/>
            </c:ext>
          </c:extLst>
        </c:ser>
        <c:ser>
          <c:idx val="2"/>
          <c:order val="2"/>
          <c:tx>
            <c:strRef>
              <c:f>Sheet1!$D$1</c:f>
              <c:strCache>
                <c:ptCount val="1"/>
                <c:pt idx="0">
                  <c:v>Test 3</c:v>
                </c:pt>
              </c:strCache>
            </c:strRef>
          </c:tx>
          <c:spPr>
            <a:solidFill>
              <a:schemeClr val="tx1">
                <a:lumMod val="75000"/>
                <a:lumOff val="2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Sheet1!$D$2:$D$3</c:f>
              <c:numCache>
                <c:formatCode>General</c:formatCode>
                <c:ptCount val="2"/>
                <c:pt idx="0">
                  <c:v>145</c:v>
                </c:pt>
                <c:pt idx="1">
                  <c:v>195</c:v>
                </c:pt>
              </c:numCache>
            </c:numRef>
          </c:val>
          <c:extLst>
            <c:ext xmlns:c16="http://schemas.microsoft.com/office/drawing/2014/chart" uri="{C3380CC4-5D6E-409C-BE32-E72D297353CC}">
              <c16:uniqueId val="{00000002-DA22-1945-9DD7-E07A67485C9D}"/>
            </c:ext>
          </c:extLst>
        </c:ser>
        <c:ser>
          <c:idx val="3"/>
          <c:order val="3"/>
          <c:tx>
            <c:strRef>
              <c:f>Sheet1!$E$1</c:f>
              <c:strCache>
                <c:ptCount val="1"/>
                <c:pt idx="0">
                  <c:v>Test 4</c:v>
                </c:pt>
              </c:strCache>
            </c:strRef>
          </c:tx>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Sheet1!$E$2:$E$3</c:f>
              <c:numCache>
                <c:formatCode>General</c:formatCode>
                <c:ptCount val="2"/>
                <c:pt idx="0">
                  <c:v>60</c:v>
                </c:pt>
                <c:pt idx="1">
                  <c:v>60</c:v>
                </c:pt>
              </c:numCache>
            </c:numRef>
          </c:val>
          <c:extLst>
            <c:ext xmlns:c16="http://schemas.microsoft.com/office/drawing/2014/chart" uri="{C3380CC4-5D6E-409C-BE32-E72D297353CC}">
              <c16:uniqueId val="{00000003-DA22-1945-9DD7-E07A67485C9D}"/>
            </c:ext>
          </c:extLst>
        </c:ser>
        <c:dLbls>
          <c:dLblPos val="inEnd"/>
          <c:showLegendKey val="0"/>
          <c:showVal val="1"/>
          <c:showCatName val="0"/>
          <c:showSerName val="0"/>
          <c:showPercent val="0"/>
          <c:showBubbleSize val="0"/>
        </c:dLbls>
        <c:gapWidth val="182"/>
        <c:axId val="-2143225792"/>
        <c:axId val="-2143228752"/>
      </c:barChart>
      <c:catAx>
        <c:axId val="-2143225792"/>
        <c:scaling>
          <c:orientation val="maxMin"/>
        </c:scaling>
        <c:delete val="0"/>
        <c:axPos val="l"/>
        <c:numFmt formatCode="General" sourceLinked="0"/>
        <c:majorTickMark val="none"/>
        <c:minorTickMark val="none"/>
        <c:tickLblPos val="nextTo"/>
        <c:spPr>
          <a:noFill/>
          <a:ln w="12700"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228752"/>
        <c:crosses val="autoZero"/>
        <c:auto val="1"/>
        <c:lblAlgn val="ctr"/>
        <c:lblOffset val="100"/>
        <c:noMultiLvlLbl val="0"/>
      </c:catAx>
      <c:valAx>
        <c:axId val="-2143228752"/>
        <c:scaling>
          <c:orientation val="minMax"/>
        </c:scaling>
        <c:delete val="0"/>
        <c:axPos val="b"/>
        <c:majorGridlines>
          <c:spPr>
            <a:ln w="3175" cap="flat" cmpd="sng" algn="ctr">
              <a:solidFill>
                <a:schemeClr val="tx1">
                  <a:alpha val="20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225792"/>
        <c:crosses val="max"/>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latin typeface="+mn-lt"/>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8372596914873"/>
          <c:y val="0.12554194813321401"/>
          <c:w val="0.865829095228829"/>
          <c:h val="0.68623178278378505"/>
        </c:manualLayout>
      </c:layout>
      <c:barChart>
        <c:barDir val="bar"/>
        <c:grouping val="clustered"/>
        <c:varyColors val="0"/>
        <c:ser>
          <c:idx val="0"/>
          <c:order val="0"/>
          <c:tx>
            <c:strRef>
              <c:f>Sheet1!$B$1</c:f>
              <c:strCache>
                <c:ptCount val="1"/>
                <c:pt idx="0">
                  <c:v>Test 1</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Sheet1!$B$2:$B$3</c:f>
              <c:numCache>
                <c:formatCode>General</c:formatCode>
                <c:ptCount val="2"/>
                <c:pt idx="0">
                  <c:v>40</c:v>
                </c:pt>
                <c:pt idx="1">
                  <c:v>80</c:v>
                </c:pt>
              </c:numCache>
            </c:numRef>
          </c:val>
          <c:extLst>
            <c:ext xmlns:c16="http://schemas.microsoft.com/office/drawing/2014/chart" uri="{C3380CC4-5D6E-409C-BE32-E72D297353CC}">
              <c16:uniqueId val="{00000000-DA22-1945-9DD7-E07A67485C9D}"/>
            </c:ext>
          </c:extLst>
        </c:ser>
        <c:ser>
          <c:idx val="1"/>
          <c:order val="1"/>
          <c:tx>
            <c:strRef>
              <c:f>Sheet1!$C$1</c:f>
              <c:strCache>
                <c:ptCount val="1"/>
                <c:pt idx="0">
                  <c:v>Test 2</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Sheet1!$C$2:$C$3</c:f>
              <c:numCache>
                <c:formatCode>General</c:formatCode>
                <c:ptCount val="2"/>
                <c:pt idx="0">
                  <c:v>50</c:v>
                </c:pt>
                <c:pt idx="1">
                  <c:v>40</c:v>
                </c:pt>
              </c:numCache>
            </c:numRef>
          </c:val>
          <c:extLst>
            <c:ext xmlns:c16="http://schemas.microsoft.com/office/drawing/2014/chart" uri="{C3380CC4-5D6E-409C-BE32-E72D297353CC}">
              <c16:uniqueId val="{00000001-DA22-1945-9DD7-E07A67485C9D}"/>
            </c:ext>
          </c:extLst>
        </c:ser>
        <c:ser>
          <c:idx val="2"/>
          <c:order val="2"/>
          <c:tx>
            <c:strRef>
              <c:f>Sheet1!$D$1</c:f>
              <c:strCache>
                <c:ptCount val="1"/>
                <c:pt idx="0">
                  <c:v>Test 3</c:v>
                </c:pt>
              </c:strCache>
            </c:strRef>
          </c:tx>
          <c:spPr>
            <a:solidFill>
              <a:srgbClr val="C62153"/>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Sheet1!$D$2:$D$3</c:f>
              <c:numCache>
                <c:formatCode>General</c:formatCode>
                <c:ptCount val="2"/>
                <c:pt idx="0">
                  <c:v>145</c:v>
                </c:pt>
                <c:pt idx="1">
                  <c:v>195</c:v>
                </c:pt>
              </c:numCache>
            </c:numRef>
          </c:val>
          <c:extLst>
            <c:ext xmlns:c16="http://schemas.microsoft.com/office/drawing/2014/chart" uri="{C3380CC4-5D6E-409C-BE32-E72D297353CC}">
              <c16:uniqueId val="{00000002-DA22-1945-9DD7-E07A67485C9D}"/>
            </c:ext>
          </c:extLst>
        </c:ser>
        <c:ser>
          <c:idx val="3"/>
          <c:order val="3"/>
          <c:tx>
            <c:strRef>
              <c:f>Sheet1!$E$1</c:f>
              <c:strCache>
                <c:ptCount val="1"/>
                <c:pt idx="0">
                  <c:v>Test 4</c:v>
                </c:pt>
              </c:strCache>
            </c:strRef>
          </c:tx>
          <c:spPr>
            <a:solidFill>
              <a:schemeClr val="tx1">
                <a:lumMod val="50000"/>
                <a:lumOff val="50000"/>
              </a:schemeClr>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rgbClr val="FFFFFF"/>
                    </a:solidFill>
                    <a:latin typeface="+mn-lt"/>
                    <a:ea typeface="+mn-ea"/>
                    <a:cs typeface="+mn-cs"/>
                  </a:defRPr>
                </a:pPr>
                <a:endParaRPr lang="de-DE"/>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Platzhalter</c:v>
                </c:pt>
                <c:pt idx="1">
                  <c:v>Platzhalter</c:v>
                </c:pt>
              </c:strCache>
            </c:strRef>
          </c:cat>
          <c:val>
            <c:numRef>
              <c:f>Sheet1!$E$2:$E$3</c:f>
              <c:numCache>
                <c:formatCode>General</c:formatCode>
                <c:ptCount val="2"/>
                <c:pt idx="0">
                  <c:v>60</c:v>
                </c:pt>
                <c:pt idx="1">
                  <c:v>60</c:v>
                </c:pt>
              </c:numCache>
            </c:numRef>
          </c:val>
          <c:extLst>
            <c:ext xmlns:c16="http://schemas.microsoft.com/office/drawing/2014/chart" uri="{C3380CC4-5D6E-409C-BE32-E72D297353CC}">
              <c16:uniqueId val="{00000003-DA22-1945-9DD7-E07A67485C9D}"/>
            </c:ext>
          </c:extLst>
        </c:ser>
        <c:dLbls>
          <c:dLblPos val="inEnd"/>
          <c:showLegendKey val="0"/>
          <c:showVal val="1"/>
          <c:showCatName val="0"/>
          <c:showSerName val="0"/>
          <c:showPercent val="0"/>
          <c:showBubbleSize val="0"/>
        </c:dLbls>
        <c:gapWidth val="182"/>
        <c:axId val="-2143225792"/>
        <c:axId val="-2143228752"/>
      </c:barChart>
      <c:catAx>
        <c:axId val="-2143225792"/>
        <c:scaling>
          <c:orientation val="maxMin"/>
        </c:scaling>
        <c:delete val="0"/>
        <c:axPos val="l"/>
        <c:numFmt formatCode="General" sourceLinked="0"/>
        <c:majorTickMark val="none"/>
        <c:minorTickMark val="none"/>
        <c:tickLblPos val="nextTo"/>
        <c:spPr>
          <a:noFill/>
          <a:ln w="12700"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228752"/>
        <c:crosses val="autoZero"/>
        <c:auto val="1"/>
        <c:lblAlgn val="ctr"/>
        <c:lblOffset val="100"/>
        <c:noMultiLvlLbl val="0"/>
      </c:catAx>
      <c:valAx>
        <c:axId val="-2143228752"/>
        <c:scaling>
          <c:orientation val="minMax"/>
        </c:scaling>
        <c:delete val="0"/>
        <c:axPos val="b"/>
        <c:majorGridlines>
          <c:spPr>
            <a:ln w="3175" cap="flat" cmpd="sng" algn="ctr">
              <a:solidFill>
                <a:schemeClr val="tx1">
                  <a:alpha val="20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2143225792"/>
        <c:crosses val="max"/>
        <c:crossBetween val="between"/>
      </c:valAx>
      <c:spPr>
        <a:noFill/>
        <a:ln w="25400">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noFill/>
    <a:ln>
      <a:noFill/>
    </a:ln>
    <a:effectLst/>
  </c:spPr>
  <c:txPr>
    <a:bodyPr/>
    <a:lstStyle/>
    <a:p>
      <a:pPr>
        <a:defRPr>
          <a:latin typeface="+mn-lt"/>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Tabelle1!$B$1</c:f>
              <c:strCache>
                <c:ptCount val="1"/>
                <c:pt idx="0">
                  <c:v>Datenreihe 1</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Tabelle1!$A$2:$A$6</c:f>
              <c:strCache>
                <c:ptCount val="4"/>
                <c:pt idx="0">
                  <c:v>Hotels</c:v>
                </c:pt>
                <c:pt idx="1">
                  <c:v>Restaurants</c:v>
                </c:pt>
                <c:pt idx="2">
                  <c:v>Freizeitparks</c:v>
                </c:pt>
                <c:pt idx="3">
                  <c:v>Museen</c:v>
                </c:pt>
              </c:strCache>
            </c:strRef>
          </c:cat>
          <c:val>
            <c:numRef>
              <c:f>Tabelle1!$B$2:$B$6</c:f>
              <c:numCache>
                <c:formatCode>General</c:formatCode>
                <c:ptCount val="5"/>
                <c:pt idx="0">
                  <c:v>24</c:v>
                </c:pt>
                <c:pt idx="1">
                  <c:v>0</c:v>
                </c:pt>
                <c:pt idx="2">
                  <c:v>0</c:v>
                </c:pt>
                <c:pt idx="3">
                  <c:v>0</c:v>
                </c:pt>
                <c:pt idx="4">
                  <c:v>76</c:v>
                </c:pt>
              </c:numCache>
            </c:numRef>
          </c:val>
          <c:smooth val="0"/>
          <c:extLst>
            <c:ext xmlns:c16="http://schemas.microsoft.com/office/drawing/2014/chart" uri="{C3380CC4-5D6E-409C-BE32-E72D297353CC}">
              <c16:uniqueId val="{00000000-C780-1046-A55C-1F9C15B2F339}"/>
            </c:ext>
          </c:extLst>
        </c:ser>
        <c:ser>
          <c:idx val="1"/>
          <c:order val="1"/>
          <c:tx>
            <c:strRef>
              <c:f>Tabelle1!$C$1</c:f>
              <c:strCache>
                <c:ptCount val="1"/>
                <c:pt idx="0">
                  <c:v>Datenreihe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Tabelle1!$A$2:$A$6</c:f>
              <c:strCache>
                <c:ptCount val="4"/>
                <c:pt idx="0">
                  <c:v>Hotels</c:v>
                </c:pt>
                <c:pt idx="1">
                  <c:v>Restaurants</c:v>
                </c:pt>
                <c:pt idx="2">
                  <c:v>Freizeitparks</c:v>
                </c:pt>
                <c:pt idx="3">
                  <c:v>Museen</c:v>
                </c:pt>
              </c:strCache>
            </c:strRef>
          </c:cat>
          <c:val>
            <c:numRef>
              <c:f>Tabelle1!$C$2:$C$6</c:f>
              <c:numCache>
                <c:formatCode>General</c:formatCode>
                <c:ptCount val="5"/>
                <c:pt idx="0">
                  <c:v>0</c:v>
                </c:pt>
                <c:pt idx="1">
                  <c:v>62</c:v>
                </c:pt>
                <c:pt idx="2">
                  <c:v>0</c:v>
                </c:pt>
                <c:pt idx="3">
                  <c:v>0</c:v>
                </c:pt>
                <c:pt idx="4">
                  <c:v>38</c:v>
                </c:pt>
              </c:numCache>
            </c:numRef>
          </c:val>
          <c:smooth val="0"/>
          <c:extLst>
            <c:ext xmlns:c16="http://schemas.microsoft.com/office/drawing/2014/chart" uri="{C3380CC4-5D6E-409C-BE32-E72D297353CC}">
              <c16:uniqueId val="{00000001-C780-1046-A55C-1F9C15B2F339}"/>
            </c:ext>
          </c:extLst>
        </c:ser>
        <c:ser>
          <c:idx val="2"/>
          <c:order val="2"/>
          <c:tx>
            <c:strRef>
              <c:f>Tabelle1!$D$1</c:f>
              <c:strCache>
                <c:ptCount val="1"/>
                <c:pt idx="0">
                  <c:v>Datenreihe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Tabelle1!$A$2:$A$6</c:f>
              <c:strCache>
                <c:ptCount val="4"/>
                <c:pt idx="0">
                  <c:v>Hotels</c:v>
                </c:pt>
                <c:pt idx="1">
                  <c:v>Restaurants</c:v>
                </c:pt>
                <c:pt idx="2">
                  <c:v>Freizeitparks</c:v>
                </c:pt>
                <c:pt idx="3">
                  <c:v>Museen</c:v>
                </c:pt>
              </c:strCache>
            </c:strRef>
          </c:cat>
          <c:val>
            <c:numRef>
              <c:f>Tabelle1!$D$2:$D$6</c:f>
              <c:numCache>
                <c:formatCode>General</c:formatCode>
                <c:ptCount val="5"/>
                <c:pt idx="0">
                  <c:v>0</c:v>
                </c:pt>
                <c:pt idx="1">
                  <c:v>0</c:v>
                </c:pt>
                <c:pt idx="2">
                  <c:v>10</c:v>
                </c:pt>
                <c:pt idx="3">
                  <c:v>0</c:v>
                </c:pt>
                <c:pt idx="4">
                  <c:v>90</c:v>
                </c:pt>
              </c:numCache>
            </c:numRef>
          </c:val>
          <c:smooth val="0"/>
          <c:extLst>
            <c:ext xmlns:c16="http://schemas.microsoft.com/office/drawing/2014/chart" uri="{C3380CC4-5D6E-409C-BE32-E72D297353CC}">
              <c16:uniqueId val="{00000002-C780-1046-A55C-1F9C15B2F339}"/>
            </c:ext>
          </c:extLst>
        </c:ser>
        <c:ser>
          <c:idx val="3"/>
          <c:order val="3"/>
          <c:tx>
            <c:strRef>
              <c:f>Tabelle1!$E$1</c:f>
              <c:strCache>
                <c:ptCount val="1"/>
                <c:pt idx="0">
                  <c:v>Datenreihe 4</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Tabelle1!$A$2:$A$6</c:f>
              <c:strCache>
                <c:ptCount val="4"/>
                <c:pt idx="0">
                  <c:v>Hotels</c:v>
                </c:pt>
                <c:pt idx="1">
                  <c:v>Restaurants</c:v>
                </c:pt>
                <c:pt idx="2">
                  <c:v>Freizeitparks</c:v>
                </c:pt>
                <c:pt idx="3">
                  <c:v>Museen</c:v>
                </c:pt>
              </c:strCache>
            </c:strRef>
          </c:cat>
          <c:val>
            <c:numRef>
              <c:f>Tabelle1!$E$2:$E$6</c:f>
              <c:numCache>
                <c:formatCode>General</c:formatCode>
                <c:ptCount val="5"/>
                <c:pt idx="0">
                  <c:v>0</c:v>
                </c:pt>
                <c:pt idx="1">
                  <c:v>0</c:v>
                </c:pt>
                <c:pt idx="2">
                  <c:v>0</c:v>
                </c:pt>
                <c:pt idx="3">
                  <c:v>35</c:v>
                </c:pt>
                <c:pt idx="4">
                  <c:v>65</c:v>
                </c:pt>
              </c:numCache>
            </c:numRef>
          </c:val>
          <c:smooth val="0"/>
          <c:extLst>
            <c:ext xmlns:c16="http://schemas.microsoft.com/office/drawing/2014/chart" uri="{C3380CC4-5D6E-409C-BE32-E72D297353CC}">
              <c16:uniqueId val="{00000003-C780-1046-A55C-1F9C15B2F339}"/>
            </c:ext>
          </c:extLst>
        </c:ser>
        <c:dLbls>
          <c:showLegendKey val="0"/>
          <c:showVal val="0"/>
          <c:showCatName val="0"/>
          <c:showSerName val="0"/>
          <c:showPercent val="0"/>
          <c:showBubbleSize val="0"/>
        </c:dLbls>
        <c:marker val="1"/>
        <c:smooth val="0"/>
        <c:axId val="661116944"/>
        <c:axId val="661118576"/>
      </c:lineChart>
      <c:catAx>
        <c:axId val="66111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661118576"/>
        <c:crosses val="autoZero"/>
        <c:auto val="1"/>
        <c:lblAlgn val="ctr"/>
        <c:lblOffset val="100"/>
        <c:noMultiLvlLbl val="0"/>
      </c:catAx>
      <c:valAx>
        <c:axId val="66111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66111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tx>
            <c:strRef>
              <c:f>Tabelle1!$B$1</c:f>
              <c:strCache>
                <c:ptCount val="1"/>
                <c:pt idx="0">
                  <c:v>Datenreihe 1</c:v>
                </c:pt>
              </c:strCache>
            </c:strRef>
          </c:tx>
          <c:spPr>
            <a:ln w="50800">
              <a:solidFill>
                <a:schemeClr val="bg1"/>
              </a:solidFill>
            </a:ln>
          </c:spPr>
          <c:dPt>
            <c:idx val="0"/>
            <c:bubble3D val="0"/>
            <c:spPr>
              <a:solidFill>
                <a:schemeClr val="accent1"/>
              </a:solidFill>
              <a:ln w="50800">
                <a:solidFill>
                  <a:schemeClr val="bg1"/>
                </a:solidFill>
              </a:ln>
              <a:effectLst/>
            </c:spPr>
            <c:extLst>
              <c:ext xmlns:c16="http://schemas.microsoft.com/office/drawing/2014/chart" uri="{C3380CC4-5D6E-409C-BE32-E72D297353CC}">
                <c16:uniqueId val="{00000001-320E-0843-A4C3-920EABFD1111}"/>
              </c:ext>
            </c:extLst>
          </c:dPt>
          <c:dPt>
            <c:idx val="1"/>
            <c:bubble3D val="0"/>
            <c:spPr>
              <a:solidFill>
                <a:schemeClr val="accent2"/>
              </a:solidFill>
              <a:ln w="50800">
                <a:solidFill>
                  <a:schemeClr val="bg1"/>
                </a:solidFill>
              </a:ln>
              <a:effectLst/>
            </c:spPr>
            <c:extLst>
              <c:ext xmlns:c16="http://schemas.microsoft.com/office/drawing/2014/chart" uri="{C3380CC4-5D6E-409C-BE32-E72D297353CC}">
                <c16:uniqueId val="{00000003-320E-0843-A4C3-920EABFD1111}"/>
              </c:ext>
            </c:extLst>
          </c:dPt>
          <c:dPt>
            <c:idx val="2"/>
            <c:bubble3D val="0"/>
            <c:spPr>
              <a:solidFill>
                <a:schemeClr val="accent3"/>
              </a:solidFill>
              <a:ln w="50800">
                <a:solidFill>
                  <a:schemeClr val="bg1"/>
                </a:solidFill>
              </a:ln>
              <a:effectLst/>
            </c:spPr>
            <c:extLst>
              <c:ext xmlns:c16="http://schemas.microsoft.com/office/drawing/2014/chart" uri="{C3380CC4-5D6E-409C-BE32-E72D297353CC}">
                <c16:uniqueId val="{00000005-320E-0843-A4C3-920EABFD1111}"/>
              </c:ext>
            </c:extLst>
          </c:dPt>
          <c:dPt>
            <c:idx val="3"/>
            <c:bubble3D val="0"/>
            <c:spPr>
              <a:solidFill>
                <a:schemeClr val="accent4"/>
              </a:solidFill>
              <a:ln w="50800">
                <a:solidFill>
                  <a:schemeClr val="bg1"/>
                </a:solidFill>
              </a:ln>
              <a:effectLst/>
            </c:spPr>
            <c:extLst>
              <c:ext xmlns:c16="http://schemas.microsoft.com/office/drawing/2014/chart" uri="{C3380CC4-5D6E-409C-BE32-E72D297353CC}">
                <c16:uniqueId val="{00000007-320E-0843-A4C3-920EABFD1111}"/>
              </c:ext>
            </c:extLst>
          </c:dPt>
          <c:dPt>
            <c:idx val="4"/>
            <c:bubble3D val="0"/>
            <c:spPr>
              <a:solidFill>
                <a:schemeClr val="accent5"/>
              </a:solidFill>
              <a:ln w="50800">
                <a:solidFill>
                  <a:schemeClr val="bg1"/>
                </a:solidFill>
              </a:ln>
              <a:effectLst/>
            </c:spPr>
            <c:extLst>
              <c:ext xmlns:c16="http://schemas.microsoft.com/office/drawing/2014/chart" uri="{C3380CC4-5D6E-409C-BE32-E72D297353CC}">
                <c16:uniqueId val="{00000009-320E-0843-A4C3-920EABFD1111}"/>
              </c:ext>
            </c:extLst>
          </c:dPt>
          <c:cat>
            <c:strRef>
              <c:f>Tabelle1!$A$2:$A$6</c:f>
              <c:strCache>
                <c:ptCount val="4"/>
                <c:pt idx="0">
                  <c:v>Hotels</c:v>
                </c:pt>
                <c:pt idx="1">
                  <c:v>Restaurants</c:v>
                </c:pt>
                <c:pt idx="2">
                  <c:v>Freizeitparks</c:v>
                </c:pt>
                <c:pt idx="3">
                  <c:v>Museen</c:v>
                </c:pt>
              </c:strCache>
            </c:strRef>
          </c:cat>
          <c:val>
            <c:numRef>
              <c:f>Tabelle1!$B$2:$B$6</c:f>
              <c:numCache>
                <c:formatCode>General</c:formatCode>
                <c:ptCount val="5"/>
                <c:pt idx="0">
                  <c:v>24</c:v>
                </c:pt>
                <c:pt idx="1">
                  <c:v>0</c:v>
                </c:pt>
                <c:pt idx="2">
                  <c:v>0</c:v>
                </c:pt>
                <c:pt idx="3">
                  <c:v>0</c:v>
                </c:pt>
                <c:pt idx="4">
                  <c:v>76</c:v>
                </c:pt>
              </c:numCache>
            </c:numRef>
          </c:val>
          <c:extLst>
            <c:ext xmlns:c16="http://schemas.microsoft.com/office/drawing/2014/chart" uri="{C3380CC4-5D6E-409C-BE32-E72D297353CC}">
              <c16:uniqueId val="{0000000A-320E-0843-A4C3-920EABFD1111}"/>
            </c:ext>
          </c:extLst>
        </c:ser>
        <c:ser>
          <c:idx val="1"/>
          <c:order val="1"/>
          <c:tx>
            <c:strRef>
              <c:f>Tabelle1!$C$1</c:f>
              <c:strCache>
                <c:ptCount val="1"/>
                <c:pt idx="0">
                  <c:v>Datenreihe 2</c:v>
                </c:pt>
              </c:strCache>
            </c:strRef>
          </c:tx>
          <c:spPr>
            <a:ln w="50800">
              <a:solidFill>
                <a:schemeClr val="bg1"/>
              </a:solidFill>
            </a:ln>
          </c:spPr>
          <c:dPt>
            <c:idx val="0"/>
            <c:bubble3D val="0"/>
            <c:spPr>
              <a:solidFill>
                <a:schemeClr val="accent1"/>
              </a:solidFill>
              <a:ln w="50800">
                <a:solidFill>
                  <a:schemeClr val="bg1"/>
                </a:solidFill>
              </a:ln>
              <a:effectLst/>
            </c:spPr>
            <c:extLst>
              <c:ext xmlns:c16="http://schemas.microsoft.com/office/drawing/2014/chart" uri="{C3380CC4-5D6E-409C-BE32-E72D297353CC}">
                <c16:uniqueId val="{0000000C-320E-0843-A4C3-920EABFD1111}"/>
              </c:ext>
            </c:extLst>
          </c:dPt>
          <c:dPt>
            <c:idx val="1"/>
            <c:bubble3D val="0"/>
            <c:spPr>
              <a:solidFill>
                <a:schemeClr val="accent2"/>
              </a:solidFill>
              <a:ln w="50800">
                <a:solidFill>
                  <a:schemeClr val="bg1"/>
                </a:solidFill>
              </a:ln>
              <a:effectLst/>
            </c:spPr>
            <c:extLst>
              <c:ext xmlns:c16="http://schemas.microsoft.com/office/drawing/2014/chart" uri="{C3380CC4-5D6E-409C-BE32-E72D297353CC}">
                <c16:uniqueId val="{0000000E-320E-0843-A4C3-920EABFD1111}"/>
              </c:ext>
            </c:extLst>
          </c:dPt>
          <c:dPt>
            <c:idx val="2"/>
            <c:bubble3D val="0"/>
            <c:spPr>
              <a:solidFill>
                <a:schemeClr val="accent3"/>
              </a:solidFill>
              <a:ln w="50800">
                <a:solidFill>
                  <a:schemeClr val="bg1"/>
                </a:solidFill>
              </a:ln>
              <a:effectLst/>
            </c:spPr>
            <c:extLst>
              <c:ext xmlns:c16="http://schemas.microsoft.com/office/drawing/2014/chart" uri="{C3380CC4-5D6E-409C-BE32-E72D297353CC}">
                <c16:uniqueId val="{00000010-320E-0843-A4C3-920EABFD1111}"/>
              </c:ext>
            </c:extLst>
          </c:dPt>
          <c:dPt>
            <c:idx val="3"/>
            <c:bubble3D val="0"/>
            <c:spPr>
              <a:solidFill>
                <a:schemeClr val="accent4"/>
              </a:solidFill>
              <a:ln w="50800">
                <a:solidFill>
                  <a:schemeClr val="bg1"/>
                </a:solidFill>
              </a:ln>
              <a:effectLst/>
            </c:spPr>
            <c:extLst>
              <c:ext xmlns:c16="http://schemas.microsoft.com/office/drawing/2014/chart" uri="{C3380CC4-5D6E-409C-BE32-E72D297353CC}">
                <c16:uniqueId val="{00000012-320E-0843-A4C3-920EABFD1111}"/>
              </c:ext>
            </c:extLst>
          </c:dPt>
          <c:dPt>
            <c:idx val="4"/>
            <c:bubble3D val="0"/>
            <c:spPr>
              <a:solidFill>
                <a:schemeClr val="accent5"/>
              </a:solidFill>
              <a:ln w="50800">
                <a:solidFill>
                  <a:schemeClr val="bg1"/>
                </a:solidFill>
              </a:ln>
              <a:effectLst/>
            </c:spPr>
            <c:extLst>
              <c:ext xmlns:c16="http://schemas.microsoft.com/office/drawing/2014/chart" uri="{C3380CC4-5D6E-409C-BE32-E72D297353CC}">
                <c16:uniqueId val="{00000014-320E-0843-A4C3-920EABFD1111}"/>
              </c:ext>
            </c:extLst>
          </c:dPt>
          <c:cat>
            <c:strRef>
              <c:f>Tabelle1!$A$2:$A$6</c:f>
              <c:strCache>
                <c:ptCount val="4"/>
                <c:pt idx="0">
                  <c:v>Hotels</c:v>
                </c:pt>
                <c:pt idx="1">
                  <c:v>Restaurants</c:v>
                </c:pt>
                <c:pt idx="2">
                  <c:v>Freizeitparks</c:v>
                </c:pt>
                <c:pt idx="3">
                  <c:v>Museen</c:v>
                </c:pt>
              </c:strCache>
            </c:strRef>
          </c:cat>
          <c:val>
            <c:numRef>
              <c:f>Tabelle1!$C$2:$C$6</c:f>
              <c:numCache>
                <c:formatCode>General</c:formatCode>
                <c:ptCount val="5"/>
                <c:pt idx="0">
                  <c:v>0</c:v>
                </c:pt>
                <c:pt idx="1">
                  <c:v>62</c:v>
                </c:pt>
                <c:pt idx="2">
                  <c:v>0</c:v>
                </c:pt>
                <c:pt idx="3">
                  <c:v>0</c:v>
                </c:pt>
                <c:pt idx="4">
                  <c:v>38</c:v>
                </c:pt>
              </c:numCache>
            </c:numRef>
          </c:val>
          <c:extLst>
            <c:ext xmlns:c16="http://schemas.microsoft.com/office/drawing/2014/chart" uri="{C3380CC4-5D6E-409C-BE32-E72D297353CC}">
              <c16:uniqueId val="{00000015-320E-0843-A4C3-920EABFD1111}"/>
            </c:ext>
          </c:extLst>
        </c:ser>
        <c:ser>
          <c:idx val="4"/>
          <c:order val="2"/>
          <c:tx>
            <c:strRef>
              <c:f>Tabelle1!$D$1</c:f>
              <c:strCache>
                <c:ptCount val="1"/>
                <c:pt idx="0">
                  <c:v>Datenreihe 3</c:v>
                </c:pt>
              </c:strCache>
            </c:strRef>
          </c:tx>
          <c:spPr>
            <a:ln w="50800">
              <a:solidFill>
                <a:schemeClr val="bg1"/>
              </a:solidFill>
            </a:ln>
          </c:spPr>
          <c:dPt>
            <c:idx val="0"/>
            <c:bubble3D val="0"/>
            <c:spPr>
              <a:solidFill>
                <a:schemeClr val="accent1"/>
              </a:solidFill>
              <a:ln w="50800">
                <a:solidFill>
                  <a:schemeClr val="bg1"/>
                </a:solidFill>
              </a:ln>
              <a:effectLst/>
            </c:spPr>
            <c:extLst>
              <c:ext xmlns:c16="http://schemas.microsoft.com/office/drawing/2014/chart" uri="{C3380CC4-5D6E-409C-BE32-E72D297353CC}">
                <c16:uniqueId val="{00000017-320E-0843-A4C3-920EABFD1111}"/>
              </c:ext>
            </c:extLst>
          </c:dPt>
          <c:dPt>
            <c:idx val="1"/>
            <c:bubble3D val="0"/>
            <c:spPr>
              <a:solidFill>
                <a:schemeClr val="accent2"/>
              </a:solidFill>
              <a:ln w="50800">
                <a:solidFill>
                  <a:schemeClr val="bg1"/>
                </a:solidFill>
              </a:ln>
              <a:effectLst/>
            </c:spPr>
            <c:extLst>
              <c:ext xmlns:c16="http://schemas.microsoft.com/office/drawing/2014/chart" uri="{C3380CC4-5D6E-409C-BE32-E72D297353CC}">
                <c16:uniqueId val="{00000019-320E-0843-A4C3-920EABFD1111}"/>
              </c:ext>
            </c:extLst>
          </c:dPt>
          <c:dPt>
            <c:idx val="2"/>
            <c:bubble3D val="0"/>
            <c:spPr>
              <a:solidFill>
                <a:schemeClr val="accent3"/>
              </a:solidFill>
              <a:ln w="50800">
                <a:solidFill>
                  <a:schemeClr val="bg1"/>
                </a:solidFill>
              </a:ln>
              <a:effectLst/>
            </c:spPr>
            <c:extLst>
              <c:ext xmlns:c16="http://schemas.microsoft.com/office/drawing/2014/chart" uri="{C3380CC4-5D6E-409C-BE32-E72D297353CC}">
                <c16:uniqueId val="{0000001B-320E-0843-A4C3-920EABFD1111}"/>
              </c:ext>
            </c:extLst>
          </c:dPt>
          <c:dPt>
            <c:idx val="3"/>
            <c:bubble3D val="0"/>
            <c:spPr>
              <a:solidFill>
                <a:schemeClr val="accent4"/>
              </a:solidFill>
              <a:ln w="50800">
                <a:solidFill>
                  <a:schemeClr val="bg1"/>
                </a:solidFill>
              </a:ln>
              <a:effectLst/>
            </c:spPr>
            <c:extLst>
              <c:ext xmlns:c16="http://schemas.microsoft.com/office/drawing/2014/chart" uri="{C3380CC4-5D6E-409C-BE32-E72D297353CC}">
                <c16:uniqueId val="{0000001D-320E-0843-A4C3-920EABFD1111}"/>
              </c:ext>
            </c:extLst>
          </c:dPt>
          <c:dPt>
            <c:idx val="4"/>
            <c:bubble3D val="0"/>
            <c:spPr>
              <a:solidFill>
                <a:schemeClr val="accent5"/>
              </a:solidFill>
              <a:ln w="38100">
                <a:solidFill>
                  <a:schemeClr val="bg1"/>
                </a:solidFill>
              </a:ln>
              <a:effectLst/>
            </c:spPr>
            <c:extLst>
              <c:ext xmlns:c16="http://schemas.microsoft.com/office/drawing/2014/chart" uri="{C3380CC4-5D6E-409C-BE32-E72D297353CC}">
                <c16:uniqueId val="{0000001F-320E-0843-A4C3-920EABFD1111}"/>
              </c:ext>
            </c:extLst>
          </c:dPt>
          <c:cat>
            <c:strRef>
              <c:f>Tabelle1!$A$2:$A$6</c:f>
              <c:strCache>
                <c:ptCount val="4"/>
                <c:pt idx="0">
                  <c:v>Hotels</c:v>
                </c:pt>
                <c:pt idx="1">
                  <c:v>Restaurants</c:v>
                </c:pt>
                <c:pt idx="2">
                  <c:v>Freizeitparks</c:v>
                </c:pt>
                <c:pt idx="3">
                  <c:v>Museen</c:v>
                </c:pt>
              </c:strCache>
            </c:strRef>
          </c:cat>
          <c:val>
            <c:numRef>
              <c:f>Tabelle1!$D$2:$D$6</c:f>
              <c:numCache>
                <c:formatCode>General</c:formatCode>
                <c:ptCount val="5"/>
                <c:pt idx="0">
                  <c:v>0</c:v>
                </c:pt>
                <c:pt idx="1">
                  <c:v>0</c:v>
                </c:pt>
                <c:pt idx="2">
                  <c:v>10</c:v>
                </c:pt>
                <c:pt idx="3">
                  <c:v>0</c:v>
                </c:pt>
                <c:pt idx="4">
                  <c:v>90</c:v>
                </c:pt>
              </c:numCache>
            </c:numRef>
          </c:val>
          <c:extLst>
            <c:ext xmlns:c16="http://schemas.microsoft.com/office/drawing/2014/chart" uri="{C3380CC4-5D6E-409C-BE32-E72D297353CC}">
              <c16:uniqueId val="{00000020-320E-0843-A4C3-920EABFD1111}"/>
            </c:ext>
          </c:extLst>
        </c:ser>
        <c:ser>
          <c:idx val="3"/>
          <c:order val="3"/>
          <c:tx>
            <c:strRef>
              <c:f>Tabelle1!$E$1</c:f>
              <c:strCache>
                <c:ptCount val="1"/>
                <c:pt idx="0">
                  <c:v>Datenreihe 4</c:v>
                </c:pt>
              </c:strCache>
            </c:strRef>
          </c:tx>
          <c:spPr>
            <a:ln w="50800" cap="rnd">
              <a:solidFill>
                <a:schemeClr val="bg1"/>
              </a:solidFill>
              <a:bevel/>
            </a:ln>
            <a:effectLst>
              <a:softEdge rad="0"/>
            </a:effectLst>
          </c:spPr>
          <c:dPt>
            <c:idx val="0"/>
            <c:bubble3D val="0"/>
            <c:spPr>
              <a:solidFill>
                <a:schemeClr val="accent1"/>
              </a:solidFill>
              <a:ln w="50800" cap="rnd">
                <a:solidFill>
                  <a:schemeClr val="bg1"/>
                </a:solidFill>
                <a:bevel/>
              </a:ln>
              <a:effectLst>
                <a:softEdge rad="0"/>
              </a:effectLst>
            </c:spPr>
            <c:extLst>
              <c:ext xmlns:c16="http://schemas.microsoft.com/office/drawing/2014/chart" uri="{C3380CC4-5D6E-409C-BE32-E72D297353CC}">
                <c16:uniqueId val="{00000022-320E-0843-A4C3-920EABFD1111}"/>
              </c:ext>
            </c:extLst>
          </c:dPt>
          <c:dPt>
            <c:idx val="1"/>
            <c:bubble3D val="0"/>
            <c:spPr>
              <a:solidFill>
                <a:schemeClr val="accent2"/>
              </a:solidFill>
              <a:ln w="50800" cap="rnd">
                <a:solidFill>
                  <a:schemeClr val="bg1"/>
                </a:solidFill>
                <a:bevel/>
              </a:ln>
              <a:effectLst>
                <a:softEdge rad="0"/>
              </a:effectLst>
            </c:spPr>
            <c:extLst>
              <c:ext xmlns:c16="http://schemas.microsoft.com/office/drawing/2014/chart" uri="{C3380CC4-5D6E-409C-BE32-E72D297353CC}">
                <c16:uniqueId val="{00000024-320E-0843-A4C3-920EABFD1111}"/>
              </c:ext>
            </c:extLst>
          </c:dPt>
          <c:dPt>
            <c:idx val="2"/>
            <c:bubble3D val="0"/>
            <c:spPr>
              <a:solidFill>
                <a:schemeClr val="accent3"/>
              </a:solidFill>
              <a:ln w="50800" cap="rnd">
                <a:solidFill>
                  <a:schemeClr val="bg1"/>
                </a:solidFill>
                <a:bevel/>
              </a:ln>
              <a:effectLst>
                <a:softEdge rad="0"/>
              </a:effectLst>
            </c:spPr>
            <c:extLst>
              <c:ext xmlns:c16="http://schemas.microsoft.com/office/drawing/2014/chart" uri="{C3380CC4-5D6E-409C-BE32-E72D297353CC}">
                <c16:uniqueId val="{00000026-320E-0843-A4C3-920EABFD1111}"/>
              </c:ext>
            </c:extLst>
          </c:dPt>
          <c:dPt>
            <c:idx val="3"/>
            <c:bubble3D val="0"/>
            <c:spPr>
              <a:solidFill>
                <a:schemeClr val="accent4"/>
              </a:solidFill>
              <a:ln w="50800" cap="rnd">
                <a:solidFill>
                  <a:schemeClr val="bg1"/>
                </a:solidFill>
                <a:prstDash val="solid"/>
                <a:round/>
              </a:ln>
              <a:effectLst>
                <a:softEdge rad="0"/>
              </a:effectLst>
            </c:spPr>
            <c:extLst>
              <c:ext xmlns:c16="http://schemas.microsoft.com/office/drawing/2014/chart" uri="{C3380CC4-5D6E-409C-BE32-E72D297353CC}">
                <c16:uniqueId val="{00000028-320E-0843-A4C3-920EABFD1111}"/>
              </c:ext>
            </c:extLst>
          </c:dPt>
          <c:dPt>
            <c:idx val="4"/>
            <c:bubble3D val="0"/>
            <c:spPr>
              <a:solidFill>
                <a:schemeClr val="accent5"/>
              </a:solidFill>
              <a:ln w="50800" cap="rnd">
                <a:solidFill>
                  <a:schemeClr val="bg1"/>
                </a:solidFill>
                <a:bevel/>
              </a:ln>
              <a:effectLst>
                <a:softEdge rad="0"/>
              </a:effectLst>
            </c:spPr>
            <c:extLst>
              <c:ext xmlns:c16="http://schemas.microsoft.com/office/drawing/2014/chart" uri="{C3380CC4-5D6E-409C-BE32-E72D297353CC}">
                <c16:uniqueId val="{0000002A-320E-0843-A4C3-920EABFD1111}"/>
              </c:ext>
            </c:extLst>
          </c:dPt>
          <c:cat>
            <c:strRef>
              <c:f>Tabelle1!$A$2:$A$6</c:f>
              <c:strCache>
                <c:ptCount val="4"/>
                <c:pt idx="0">
                  <c:v>Hotels</c:v>
                </c:pt>
                <c:pt idx="1">
                  <c:v>Restaurants</c:v>
                </c:pt>
                <c:pt idx="2">
                  <c:v>Freizeitparks</c:v>
                </c:pt>
                <c:pt idx="3">
                  <c:v>Museen</c:v>
                </c:pt>
              </c:strCache>
            </c:strRef>
          </c:cat>
          <c:val>
            <c:numRef>
              <c:f>Tabelle1!$E$2:$E$6</c:f>
              <c:numCache>
                <c:formatCode>General</c:formatCode>
                <c:ptCount val="5"/>
                <c:pt idx="0">
                  <c:v>0</c:v>
                </c:pt>
                <c:pt idx="1">
                  <c:v>0</c:v>
                </c:pt>
                <c:pt idx="2">
                  <c:v>0</c:v>
                </c:pt>
                <c:pt idx="3">
                  <c:v>35</c:v>
                </c:pt>
                <c:pt idx="4">
                  <c:v>65</c:v>
                </c:pt>
              </c:numCache>
            </c:numRef>
          </c:val>
          <c:extLst>
            <c:ext xmlns:c16="http://schemas.microsoft.com/office/drawing/2014/chart" uri="{C3380CC4-5D6E-409C-BE32-E72D297353CC}">
              <c16:uniqueId val="{0000002B-320E-0843-A4C3-920EABFD1111}"/>
            </c:ext>
          </c:extLst>
        </c:ser>
        <c:dLbls>
          <c:showLegendKey val="0"/>
          <c:showVal val="0"/>
          <c:showCatName val="0"/>
          <c:showSerName val="0"/>
          <c:showPercent val="0"/>
          <c:showBubbleSize val="0"/>
          <c:showLeaderLines val="1"/>
        </c:dLbls>
        <c:firstSliceAng val="0"/>
        <c:holeSize val="16"/>
      </c:doughnutChart>
      <c:spPr>
        <a:noFill/>
        <a:ln>
          <a:noFill/>
        </a:ln>
        <a:effectLst/>
      </c:spPr>
    </c:plotArea>
    <c:legend>
      <c:legendPos val="r"/>
      <c:legendEntry>
        <c:idx val="0"/>
        <c:txPr>
          <a:bodyPr rot="0" spcFirstLastPara="1" vertOverflow="ellipsis" vert="horz" wrap="square" anchor="t" anchorCtr="0"/>
          <a:lstStyle/>
          <a:p>
            <a:pPr>
              <a:defRPr sz="1400" b="0" i="0" u="none" strike="noStrike" kern="1200" baseline="0">
                <a:solidFill>
                  <a:schemeClr val="tx1"/>
                </a:solidFill>
                <a:latin typeface="+mn-lt"/>
                <a:ea typeface="+mn-ea"/>
                <a:cs typeface="+mn-cs"/>
              </a:defRPr>
            </a:pPr>
            <a:endParaRPr lang="de-DE"/>
          </a:p>
        </c:txPr>
      </c:legendEntry>
      <c:legendEntry>
        <c:idx val="1"/>
        <c:txPr>
          <a:bodyPr rot="0" spcFirstLastPara="1" vertOverflow="ellipsis" vert="horz" wrap="square" anchor="t" anchorCtr="0"/>
          <a:lstStyle/>
          <a:p>
            <a:pPr>
              <a:defRPr sz="1400" b="0" i="0" u="none" strike="noStrike" kern="1200" baseline="0">
                <a:solidFill>
                  <a:schemeClr val="tx1"/>
                </a:solidFill>
                <a:latin typeface="+mn-lt"/>
                <a:ea typeface="+mn-ea"/>
                <a:cs typeface="+mn-cs"/>
              </a:defRPr>
            </a:pPr>
            <a:endParaRPr lang="de-DE"/>
          </a:p>
        </c:txPr>
      </c:legendEntry>
      <c:legendEntry>
        <c:idx val="2"/>
        <c:txPr>
          <a:bodyPr rot="0" spcFirstLastPara="1" vertOverflow="ellipsis" vert="horz" wrap="square" anchor="t" anchorCtr="0"/>
          <a:lstStyle/>
          <a:p>
            <a:pPr>
              <a:defRPr sz="1400" b="0" i="0" u="none" strike="noStrike" kern="1200" baseline="0">
                <a:solidFill>
                  <a:schemeClr val="tx1"/>
                </a:solidFill>
                <a:latin typeface="+mn-lt"/>
                <a:ea typeface="+mn-ea"/>
                <a:cs typeface="+mn-cs"/>
              </a:defRPr>
            </a:pPr>
            <a:endParaRPr lang="de-DE"/>
          </a:p>
        </c:txPr>
      </c:legendEntry>
      <c:legendEntry>
        <c:idx val="3"/>
        <c:txPr>
          <a:bodyPr rot="0" spcFirstLastPara="1" vertOverflow="ellipsis" vert="horz" wrap="square" anchor="t" anchorCtr="0"/>
          <a:lstStyle/>
          <a:p>
            <a:pPr>
              <a:defRPr sz="1400" b="0" i="0" u="none" strike="noStrike" kern="1200" baseline="0">
                <a:solidFill>
                  <a:schemeClr val="tx1"/>
                </a:solidFill>
                <a:latin typeface="+mn-lt"/>
                <a:ea typeface="+mn-ea"/>
                <a:cs typeface="+mn-cs"/>
              </a:defRPr>
            </a:pPr>
            <a:endParaRPr lang="de-DE"/>
          </a:p>
        </c:txPr>
      </c:legendEntry>
      <c:overlay val="0"/>
      <c:spPr>
        <a:noFill/>
        <a:ln>
          <a:noFill/>
        </a:ln>
        <a:effectLst/>
      </c:spPr>
      <c:txPr>
        <a:bodyPr rot="0" spcFirstLastPara="1" vertOverflow="ellipsis" vert="horz" wrap="square" anchor="t" anchorCtr="0"/>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5E609-4DF1-3746-9105-8E3E6101FF48}" type="datetimeFigureOut">
              <a:rPr lang="de-DE" smtClean="0"/>
              <a:t>02.09.2026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24C8-4000-6347-BF7D-7BCEC15B7E3E}" type="slidenum">
              <a:rPr lang="de-DE" smtClean="0"/>
              <a:t>‹Nr.›</a:t>
            </a:fld>
            <a:endParaRPr lang="de-DE"/>
          </a:p>
        </p:txBody>
      </p:sp>
    </p:spTree>
    <p:extLst>
      <p:ext uri="{BB962C8B-B14F-4D97-AF65-F5344CB8AC3E}">
        <p14:creationId xmlns:p14="http://schemas.microsoft.com/office/powerpoint/2010/main" val="3687946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tiff"/><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Master" Target="../slideMasters/slideMaster2.xml"/><Relationship Id="rId6" Type="http://schemas.openxmlformats.org/officeDocument/2006/relationships/image" Target="../media/image13.tiff"/><Relationship Id="rId5" Type="http://schemas.openxmlformats.org/officeDocument/2006/relationships/image" Target="../media/image12.tiff"/><Relationship Id="rId4" Type="http://schemas.openxmlformats.org/officeDocument/2006/relationships/image" Target="../media/image11.tiff"/></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_0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Fußzeilenplatzhalter 6">
            <a:extLst>
              <a:ext uri="{FF2B5EF4-FFF2-40B4-BE49-F238E27FC236}">
                <a16:creationId xmlns:a16="http://schemas.microsoft.com/office/drawing/2014/main" id="{6E95C88F-78B6-F542-83CD-DC24A59EFBFA}"/>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7" name="Datumsplatzhalter 3">
            <a:extLst>
              <a:ext uri="{FF2B5EF4-FFF2-40B4-BE49-F238E27FC236}">
                <a16:creationId xmlns:a16="http://schemas.microsoft.com/office/drawing/2014/main" id="{DA885D75-E7C4-6F4D-AE66-9A7BD6FDC186}"/>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17C697A6-B967-0048-8130-4F3D6FCEC31E}" type="datetime4">
              <a:rPr lang="de-DE" smtClean="0"/>
              <a:t>2. September 2026</a:t>
            </a:fld>
            <a:endParaRPr lang="de-DE"/>
          </a:p>
        </p:txBody>
      </p:sp>
      <p:sp>
        <p:nvSpPr>
          <p:cNvPr id="7" name="Textplatzhalter 7">
            <a:extLst>
              <a:ext uri="{FF2B5EF4-FFF2-40B4-BE49-F238E27FC236}">
                <a16:creationId xmlns:a16="http://schemas.microsoft.com/office/drawing/2014/main" id="{C617CA87-B9CF-F9AB-41AC-DF4C292DB857}"/>
              </a:ext>
            </a:extLst>
          </p:cNvPr>
          <p:cNvSpPr>
            <a:spLocks noGrp="1"/>
          </p:cNvSpPr>
          <p:nvPr>
            <p:ph type="body" sz="quarter" idx="13"/>
          </p:nvPr>
        </p:nvSpPr>
        <p:spPr>
          <a:xfrm>
            <a:off x="-7201" y="3154680"/>
            <a:ext cx="9320165" cy="799200"/>
          </a:xfrm>
          <a:prstGeom prst="rect">
            <a:avLst/>
          </a:prstGeom>
          <a:solidFill>
            <a:schemeClr val="bg1"/>
          </a:solidFill>
        </p:spPr>
        <p:txBody>
          <a:bodyPr lIns="503999" tIns="0" rIns="0" bIns="0" anchor="ctr">
            <a:noAutofit/>
          </a:bodyPr>
          <a:lstStyle>
            <a:lvl1pPr marL="0" indent="0" algn="l">
              <a:buNone/>
              <a:defRPr sz="48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8" name="Textplatzhalter 7">
            <a:extLst>
              <a:ext uri="{FF2B5EF4-FFF2-40B4-BE49-F238E27FC236}">
                <a16:creationId xmlns:a16="http://schemas.microsoft.com/office/drawing/2014/main" id="{6DA783C6-C53B-2659-5ABA-4C0E212E9DD3}"/>
              </a:ext>
            </a:extLst>
          </p:cNvPr>
          <p:cNvSpPr>
            <a:spLocks noGrp="1"/>
          </p:cNvSpPr>
          <p:nvPr>
            <p:ph type="body" sz="quarter" idx="14"/>
          </p:nvPr>
        </p:nvSpPr>
        <p:spPr>
          <a:xfrm>
            <a:off x="-7201" y="4314970"/>
            <a:ext cx="9320165" cy="412250"/>
          </a:xfrm>
          <a:prstGeom prst="rect">
            <a:avLst/>
          </a:prstGeom>
          <a:solidFill>
            <a:schemeClr val="bg1"/>
          </a:solidFill>
        </p:spPr>
        <p:txBody>
          <a:bodyPr lIns="503998" tIns="0" rIns="0" bIns="0" anchor="ctr">
            <a:noAutofit/>
          </a:bodyPr>
          <a:lstStyle>
            <a:lvl1pPr marL="0" indent="0" algn="l">
              <a:buNone/>
              <a:defRPr sz="2400" b="0" i="1">
                <a:solidFill>
                  <a:schemeClr val="tx1"/>
                </a:solidFill>
              </a:defRPr>
            </a:lvl1pPr>
          </a:lstStyle>
          <a:p>
            <a:pPr lvl="0"/>
            <a:endParaRPr lang="de-DE"/>
          </a:p>
        </p:txBody>
      </p:sp>
      <p:sp>
        <p:nvSpPr>
          <p:cNvPr id="9" name="Textplatzhalter 7">
            <a:extLst>
              <a:ext uri="{FF2B5EF4-FFF2-40B4-BE49-F238E27FC236}">
                <a16:creationId xmlns:a16="http://schemas.microsoft.com/office/drawing/2014/main" id="{BE851378-D6BC-73F3-7793-16A20F773A75}"/>
              </a:ext>
            </a:extLst>
          </p:cNvPr>
          <p:cNvSpPr>
            <a:spLocks noGrp="1"/>
          </p:cNvSpPr>
          <p:nvPr>
            <p:ph type="body" sz="quarter" idx="17"/>
          </p:nvPr>
        </p:nvSpPr>
        <p:spPr>
          <a:xfrm>
            <a:off x="1" y="5559622"/>
            <a:ext cx="4452729" cy="388340"/>
          </a:xfrm>
          <a:prstGeom prst="rect">
            <a:avLst/>
          </a:prstGeom>
          <a:solidFill>
            <a:schemeClr val="bg1"/>
          </a:solidFill>
        </p:spPr>
        <p:txBody>
          <a:bodyPr lIns="503998" tIns="0" rIns="0" bIns="0" anchor="ctr">
            <a:noAutofit/>
          </a:bodyPr>
          <a:lstStyle>
            <a:lvl1pPr marL="0" indent="0" algn="l">
              <a:buNone/>
              <a:defRPr sz="1800" b="0" i="1">
                <a:solidFill>
                  <a:schemeClr val="tx1"/>
                </a:solidFill>
              </a:defRPr>
            </a:lvl1pPr>
          </a:lstStyle>
          <a:p>
            <a:pPr lvl="0"/>
            <a:endParaRPr lang="de-DE"/>
          </a:p>
        </p:txBody>
      </p:sp>
    </p:spTree>
    <p:extLst>
      <p:ext uri="{BB962C8B-B14F-4D97-AF65-F5344CB8AC3E}">
        <p14:creationId xmlns:p14="http://schemas.microsoft.com/office/powerpoint/2010/main" val="3408316970"/>
      </p:ext>
    </p:extLst>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Inhalt_A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1" name="Textplatzhalter 7">
            <a:extLst>
              <a:ext uri="{FF2B5EF4-FFF2-40B4-BE49-F238E27FC236}">
                <a16:creationId xmlns:a16="http://schemas.microsoft.com/office/drawing/2014/main" id="{105E8A96-1401-054F-885D-61714DB04339}"/>
              </a:ext>
            </a:extLst>
          </p:cNvPr>
          <p:cNvSpPr>
            <a:spLocks noGrp="1"/>
          </p:cNvSpPr>
          <p:nvPr>
            <p:ph type="body" sz="quarter" idx="18"/>
          </p:nvPr>
        </p:nvSpPr>
        <p:spPr>
          <a:xfrm>
            <a:off x="515938" y="2124878"/>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2" name="Textplatzhalter 7">
            <a:extLst>
              <a:ext uri="{FF2B5EF4-FFF2-40B4-BE49-F238E27FC236}">
                <a16:creationId xmlns:a16="http://schemas.microsoft.com/office/drawing/2014/main" id="{91DDE379-87EC-2F44-9C78-F267379AEC17}"/>
              </a:ext>
            </a:extLst>
          </p:cNvPr>
          <p:cNvSpPr>
            <a:spLocks noGrp="1"/>
          </p:cNvSpPr>
          <p:nvPr>
            <p:ph type="body" sz="quarter" idx="19"/>
          </p:nvPr>
        </p:nvSpPr>
        <p:spPr>
          <a:xfrm>
            <a:off x="4400948" y="2124879"/>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3" name="Textplatzhalter 7">
            <a:extLst>
              <a:ext uri="{FF2B5EF4-FFF2-40B4-BE49-F238E27FC236}">
                <a16:creationId xmlns:a16="http://schemas.microsoft.com/office/drawing/2014/main" id="{B824BF40-E63B-AD4A-B9D7-EDBFB2666CFD}"/>
              </a:ext>
            </a:extLst>
          </p:cNvPr>
          <p:cNvSpPr>
            <a:spLocks noGrp="1"/>
          </p:cNvSpPr>
          <p:nvPr>
            <p:ph type="body" sz="quarter" idx="20"/>
          </p:nvPr>
        </p:nvSpPr>
        <p:spPr>
          <a:xfrm>
            <a:off x="8285958" y="2124879"/>
            <a:ext cx="3390105" cy="651103"/>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9" name="Rechteck 8">
            <a:extLst>
              <a:ext uri="{FF2B5EF4-FFF2-40B4-BE49-F238E27FC236}">
                <a16:creationId xmlns:a16="http://schemas.microsoft.com/office/drawing/2014/main" id="{203F3480-8364-4449-AD7A-C40D7BB75202}"/>
              </a:ext>
            </a:extLst>
          </p:cNvPr>
          <p:cNvSpPr/>
          <p:nvPr userDrawn="1"/>
        </p:nvSpPr>
        <p:spPr>
          <a:xfrm>
            <a:off x="11188705" y="5559505"/>
            <a:ext cx="560916" cy="1329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platzhalter 7">
            <a:extLst>
              <a:ext uri="{FF2B5EF4-FFF2-40B4-BE49-F238E27FC236}">
                <a16:creationId xmlns:a16="http://schemas.microsoft.com/office/drawing/2014/main" id="{EFE14BCC-A0C1-574D-B9CC-5E29B708236E}"/>
              </a:ext>
            </a:extLst>
          </p:cNvPr>
          <p:cNvSpPr>
            <a:spLocks noGrp="1"/>
          </p:cNvSpPr>
          <p:nvPr>
            <p:ph type="body" sz="quarter" idx="22"/>
          </p:nvPr>
        </p:nvSpPr>
        <p:spPr>
          <a:xfrm>
            <a:off x="515938" y="3020508"/>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7" name="Textplatzhalter 7">
            <a:extLst>
              <a:ext uri="{FF2B5EF4-FFF2-40B4-BE49-F238E27FC236}">
                <a16:creationId xmlns:a16="http://schemas.microsoft.com/office/drawing/2014/main" id="{81B33EDC-95E2-C442-AE71-E619484A6737}"/>
              </a:ext>
            </a:extLst>
          </p:cNvPr>
          <p:cNvSpPr>
            <a:spLocks noGrp="1"/>
          </p:cNvSpPr>
          <p:nvPr>
            <p:ph type="body" sz="quarter" idx="23"/>
          </p:nvPr>
        </p:nvSpPr>
        <p:spPr>
          <a:xfrm>
            <a:off x="4400948" y="3020509"/>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8" name="Textplatzhalter 7">
            <a:extLst>
              <a:ext uri="{FF2B5EF4-FFF2-40B4-BE49-F238E27FC236}">
                <a16:creationId xmlns:a16="http://schemas.microsoft.com/office/drawing/2014/main" id="{1BAD52E2-F9D2-BF49-AD2B-3E6E47E80E20}"/>
              </a:ext>
            </a:extLst>
          </p:cNvPr>
          <p:cNvSpPr>
            <a:spLocks noGrp="1"/>
          </p:cNvSpPr>
          <p:nvPr>
            <p:ph type="body" sz="quarter" idx="24"/>
          </p:nvPr>
        </p:nvSpPr>
        <p:spPr>
          <a:xfrm>
            <a:off x="8285958" y="3020509"/>
            <a:ext cx="3390105" cy="651103"/>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9" name="Textplatzhalter 7">
            <a:extLst>
              <a:ext uri="{FF2B5EF4-FFF2-40B4-BE49-F238E27FC236}">
                <a16:creationId xmlns:a16="http://schemas.microsoft.com/office/drawing/2014/main" id="{A23FC45D-C125-F949-A6DF-6A40EC5C8C57}"/>
              </a:ext>
            </a:extLst>
          </p:cNvPr>
          <p:cNvSpPr>
            <a:spLocks noGrp="1"/>
          </p:cNvSpPr>
          <p:nvPr>
            <p:ph type="body" sz="quarter" idx="25"/>
          </p:nvPr>
        </p:nvSpPr>
        <p:spPr>
          <a:xfrm>
            <a:off x="515938" y="3916138"/>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20" name="Textplatzhalter 7">
            <a:extLst>
              <a:ext uri="{FF2B5EF4-FFF2-40B4-BE49-F238E27FC236}">
                <a16:creationId xmlns:a16="http://schemas.microsoft.com/office/drawing/2014/main" id="{6D2AA3E1-C5FE-484C-A054-5771930004B4}"/>
              </a:ext>
            </a:extLst>
          </p:cNvPr>
          <p:cNvSpPr>
            <a:spLocks noGrp="1"/>
          </p:cNvSpPr>
          <p:nvPr>
            <p:ph type="body" sz="quarter" idx="26"/>
          </p:nvPr>
        </p:nvSpPr>
        <p:spPr>
          <a:xfrm>
            <a:off x="4400948" y="3916138"/>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21" name="Textplatzhalter 7">
            <a:extLst>
              <a:ext uri="{FF2B5EF4-FFF2-40B4-BE49-F238E27FC236}">
                <a16:creationId xmlns:a16="http://schemas.microsoft.com/office/drawing/2014/main" id="{5F0E2FE5-9FFA-0F4D-87D7-A4E67ECF5E0D}"/>
              </a:ext>
            </a:extLst>
          </p:cNvPr>
          <p:cNvSpPr>
            <a:spLocks noGrp="1"/>
          </p:cNvSpPr>
          <p:nvPr>
            <p:ph type="body" sz="quarter" idx="27"/>
          </p:nvPr>
        </p:nvSpPr>
        <p:spPr>
          <a:xfrm>
            <a:off x="8285958" y="3916138"/>
            <a:ext cx="3390105" cy="651103"/>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pic>
        <p:nvPicPr>
          <p:cNvPr id="22" name="Grafik 21" descr="Ein Bild, das Objekt, Uhr, Schild enthält.&#10;&#10;Automatisch generierte Beschreibung">
            <a:extLst>
              <a:ext uri="{FF2B5EF4-FFF2-40B4-BE49-F238E27FC236}">
                <a16:creationId xmlns:a16="http://schemas.microsoft.com/office/drawing/2014/main" id="{566ECB46-20F2-C14E-93A9-B1CFE565BB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35642" y="5455859"/>
            <a:ext cx="1118389" cy="1146175"/>
          </a:xfrm>
          <a:prstGeom prst="rect">
            <a:avLst/>
          </a:prstGeom>
        </p:spPr>
      </p:pic>
      <p:sp>
        <p:nvSpPr>
          <p:cNvPr id="26" name="Textplatzhalter 7">
            <a:extLst>
              <a:ext uri="{FF2B5EF4-FFF2-40B4-BE49-F238E27FC236}">
                <a16:creationId xmlns:a16="http://schemas.microsoft.com/office/drawing/2014/main" id="{4C95015F-243F-954C-AEA5-2BE53464465E}"/>
              </a:ext>
            </a:extLst>
          </p:cNvPr>
          <p:cNvSpPr>
            <a:spLocks noGrp="1"/>
          </p:cNvSpPr>
          <p:nvPr>
            <p:ph type="body" sz="quarter" idx="13" hasCustomPrompt="1"/>
          </p:nvPr>
        </p:nvSpPr>
        <p:spPr>
          <a:xfrm>
            <a:off x="-1" y="537826"/>
            <a:ext cx="4692317" cy="620449"/>
          </a:xfrm>
          <a:prstGeom prst="rect">
            <a:avLst/>
          </a:prstGeom>
          <a:solidFill>
            <a:schemeClr val="accent1"/>
          </a:solidFill>
        </p:spPr>
        <p:txBody>
          <a:bodyPr lIns="503999" tIns="0" rIns="0" bIns="0" anchor="ctr">
            <a:noAutofit/>
          </a:bodyPr>
          <a:lstStyle>
            <a:lvl1pPr marL="0" indent="0">
              <a:buNone/>
              <a:defRPr sz="3500" b="1" cap="all" spc="0" baseline="0">
                <a:solidFill>
                  <a:schemeClr val="bg1"/>
                </a:solidFill>
                <a:latin typeface="Calibri" panose="020F0502020204030204" pitchFamily="34" charset="0"/>
                <a:cs typeface="Calibri" panose="020F0502020204030204" pitchFamily="34" charset="0"/>
              </a:defRPr>
            </a:lvl1pPr>
          </a:lstStyle>
          <a:p>
            <a:pPr lvl="0"/>
            <a:r>
              <a:rPr lang="de-DE"/>
              <a:t>INHALTSVERZEICHNIS</a:t>
            </a:r>
          </a:p>
        </p:txBody>
      </p:sp>
      <p:sp>
        <p:nvSpPr>
          <p:cNvPr id="23" name="Fußzeilenplatzhalter 6">
            <a:extLst>
              <a:ext uri="{FF2B5EF4-FFF2-40B4-BE49-F238E27FC236}">
                <a16:creationId xmlns:a16="http://schemas.microsoft.com/office/drawing/2014/main" id="{AE30DE59-F99A-5C4B-8AA1-7ED57C186E9C}"/>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24" name="Datumsplatzhalter 3">
            <a:extLst>
              <a:ext uri="{FF2B5EF4-FFF2-40B4-BE49-F238E27FC236}">
                <a16:creationId xmlns:a16="http://schemas.microsoft.com/office/drawing/2014/main" id="{33818EDC-4E84-4E4C-9E33-EA31B7CC12FF}"/>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8B8C31E3-0AB8-7A42-A7B4-A4C1C383D93F}" type="datetime4">
              <a:rPr lang="de-DE" smtClean="0"/>
              <a:t>2. September 2026</a:t>
            </a:fld>
            <a:endParaRPr lang="de-DE"/>
          </a:p>
        </p:txBody>
      </p:sp>
    </p:spTree>
    <p:extLst>
      <p:ext uri="{BB962C8B-B14F-4D97-AF65-F5344CB8AC3E}">
        <p14:creationId xmlns:p14="http://schemas.microsoft.com/office/powerpoint/2010/main" val="4110987732"/>
      </p:ext>
    </p:extLst>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Inhalt_B_1">
    <p:spTree>
      <p:nvGrpSpPr>
        <p:cNvPr id="1" name=""/>
        <p:cNvGrpSpPr/>
        <p:nvPr/>
      </p:nvGrpSpPr>
      <p:grpSpPr>
        <a:xfrm>
          <a:off x="0" y="0"/>
          <a:ext cx="0" cy="0"/>
          <a:chOff x="0" y="0"/>
          <a:chExt cx="0" cy="0"/>
        </a:xfrm>
      </p:grpSpPr>
      <p:pic>
        <p:nvPicPr>
          <p:cNvPr id="8" name="Grafik 7" descr="Ein Bild, das Gebäude, draußen, Straße, hoch enthält.&#10;&#10;Automatisch generierte Beschreibung">
            <a:extLst>
              <a:ext uri="{FF2B5EF4-FFF2-40B4-BE49-F238E27FC236}">
                <a16:creationId xmlns:a16="http://schemas.microsoft.com/office/drawing/2014/main" id="{B1D443C2-8E01-CA40-90A2-16493836D36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3526301" cy="6273800"/>
          </a:xfrm>
          <a:prstGeom prst="rect">
            <a:avLst/>
          </a:prstGeom>
        </p:spPr>
      </p:pic>
      <p:sp>
        <p:nvSpPr>
          <p:cNvPr id="22" name="Textplatzhalter 5">
            <a:extLst>
              <a:ext uri="{FF2B5EF4-FFF2-40B4-BE49-F238E27FC236}">
                <a16:creationId xmlns:a16="http://schemas.microsoft.com/office/drawing/2014/main" id="{84C66345-A899-014A-AE74-41EE817AB244}"/>
              </a:ext>
            </a:extLst>
          </p:cNvPr>
          <p:cNvSpPr>
            <a:spLocks noGrp="1"/>
          </p:cNvSpPr>
          <p:nvPr>
            <p:ph type="body" sz="quarter" idx="17"/>
          </p:nvPr>
        </p:nvSpPr>
        <p:spPr>
          <a:xfrm>
            <a:off x="3942808" y="1849499"/>
            <a:ext cx="6829390" cy="4348272"/>
          </a:xfrm>
          <a:prstGeom prst="rect">
            <a:avLst/>
          </a:prstGeom>
        </p:spPr>
        <p:txBody>
          <a:bodyPr wrap="square" numCol="1" spcCol="396000" anchor="t"/>
          <a:lstStyle>
            <a:lvl1pPr marL="342900" marR="0" indent="-342900" algn="l" defTabSz="914400" rtl="0" eaLnBrk="1" fontAlgn="auto" latinLnBrk="0" hangingPunct="1">
              <a:lnSpc>
                <a:spcPct val="150000"/>
              </a:lnSpc>
              <a:spcBef>
                <a:spcPts val="1000"/>
              </a:spcBef>
              <a:spcAft>
                <a:spcPts val="1200"/>
              </a:spcAft>
              <a:buClr>
                <a:srgbClr val="C62153"/>
              </a:buClr>
              <a:buSzTx/>
              <a:buFont typeface="+mj-lt"/>
              <a:buAutoNum type="arabicPeriod"/>
              <a:tabLst/>
              <a:defRPr sz="1800" b="1" i="0" spc="0">
                <a:latin typeface="+mn-lt"/>
                <a:ea typeface="Open Sans Light" panose="020B0306030504020204" pitchFamily="34" charset="0"/>
                <a:cs typeface="Open Sans Light" panose="020B0306030504020204" pitchFamily="34" charset="0"/>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
        <p:nvSpPr>
          <p:cNvPr id="11" name="Textplatzhalter 7">
            <a:extLst>
              <a:ext uri="{FF2B5EF4-FFF2-40B4-BE49-F238E27FC236}">
                <a16:creationId xmlns:a16="http://schemas.microsoft.com/office/drawing/2014/main" id="{1D1DB27C-F9FC-7842-AB2D-F8B2433B662F}"/>
              </a:ext>
            </a:extLst>
          </p:cNvPr>
          <p:cNvSpPr>
            <a:spLocks noGrp="1"/>
          </p:cNvSpPr>
          <p:nvPr>
            <p:ph type="body" sz="quarter" idx="13" hasCustomPrompt="1"/>
          </p:nvPr>
        </p:nvSpPr>
        <p:spPr>
          <a:xfrm>
            <a:off x="-2" y="537826"/>
            <a:ext cx="10772200" cy="620449"/>
          </a:xfrm>
          <a:prstGeom prst="rect">
            <a:avLst/>
          </a:prstGeom>
          <a:solidFill>
            <a:schemeClr val="bg1"/>
          </a:solid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r>
              <a:rPr lang="de-DE"/>
              <a:t>INHALTSVERZEICHNIS</a:t>
            </a:r>
          </a:p>
        </p:txBody>
      </p:sp>
      <p:sp>
        <p:nvSpPr>
          <p:cNvPr id="7" name="Fußzeilenplatzhalter 6">
            <a:extLst>
              <a:ext uri="{FF2B5EF4-FFF2-40B4-BE49-F238E27FC236}">
                <a16:creationId xmlns:a16="http://schemas.microsoft.com/office/drawing/2014/main" id="{B88B5DED-CD61-924E-9A1D-7F182FDF5818}"/>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0" name="Datumsplatzhalter 3">
            <a:extLst>
              <a:ext uri="{FF2B5EF4-FFF2-40B4-BE49-F238E27FC236}">
                <a16:creationId xmlns:a16="http://schemas.microsoft.com/office/drawing/2014/main" id="{7B0E5AAB-7540-FE4D-80A0-AA45FDCF6902}"/>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BA993272-EAD1-D745-BE94-4A0EB339E4C9}" type="datetime4">
              <a:rPr lang="de-DE" smtClean="0"/>
              <a:t>2. September 2026</a:t>
            </a:fld>
            <a:endParaRPr lang="de-DE"/>
          </a:p>
        </p:txBody>
      </p:sp>
    </p:spTree>
    <p:extLst>
      <p:ext uri="{BB962C8B-B14F-4D97-AF65-F5344CB8AC3E}">
        <p14:creationId xmlns:p14="http://schemas.microsoft.com/office/powerpoint/2010/main" val="2176791682"/>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Agenda/Inhalt_B_1">
    <p:spTree>
      <p:nvGrpSpPr>
        <p:cNvPr id="1" name=""/>
        <p:cNvGrpSpPr/>
        <p:nvPr/>
      </p:nvGrpSpPr>
      <p:grpSpPr>
        <a:xfrm>
          <a:off x="0" y="0"/>
          <a:ext cx="0" cy="0"/>
          <a:chOff x="0" y="0"/>
          <a:chExt cx="0" cy="0"/>
        </a:xfrm>
      </p:grpSpPr>
      <p:sp>
        <p:nvSpPr>
          <p:cNvPr id="3" name="Bildplatzhalter 3">
            <a:extLst>
              <a:ext uri="{FF2B5EF4-FFF2-40B4-BE49-F238E27FC236}">
                <a16:creationId xmlns:a16="http://schemas.microsoft.com/office/drawing/2014/main" id="{49C8A4F4-984C-96DF-6B2C-68D0980DB18B}"/>
              </a:ext>
            </a:extLst>
          </p:cNvPr>
          <p:cNvSpPr>
            <a:spLocks noGrp="1"/>
          </p:cNvSpPr>
          <p:nvPr>
            <p:ph type="pic" sz="quarter" idx="18" hasCustomPrompt="1"/>
          </p:nvPr>
        </p:nvSpPr>
        <p:spPr>
          <a:xfrm>
            <a:off x="0" y="0"/>
            <a:ext cx="3526300" cy="6273800"/>
          </a:xfrm>
          <a:prstGeom prst="rect">
            <a:avLst/>
          </a:prstGeom>
          <a:solidFill>
            <a:schemeClr val="bg1">
              <a:lumMod val="65000"/>
            </a:schemeClr>
          </a:solidFill>
        </p:spPr>
        <p:txBody>
          <a:bodyPr anchor="ctr"/>
          <a:lstStyle>
            <a:lvl1pPr marL="0" indent="0" algn="ctr">
              <a:buNone/>
              <a:defRPr sz="1100" b="1" i="1"/>
            </a:lvl1pPr>
          </a:lstStyle>
          <a:p>
            <a:r>
              <a:rPr lang="de-DE"/>
              <a:t>Bild einfügen</a:t>
            </a:r>
          </a:p>
        </p:txBody>
      </p:sp>
      <p:sp>
        <p:nvSpPr>
          <p:cNvPr id="22" name="Textplatzhalter 5">
            <a:extLst>
              <a:ext uri="{FF2B5EF4-FFF2-40B4-BE49-F238E27FC236}">
                <a16:creationId xmlns:a16="http://schemas.microsoft.com/office/drawing/2014/main" id="{84C66345-A899-014A-AE74-41EE817AB244}"/>
              </a:ext>
            </a:extLst>
          </p:cNvPr>
          <p:cNvSpPr>
            <a:spLocks noGrp="1"/>
          </p:cNvSpPr>
          <p:nvPr>
            <p:ph type="body" sz="quarter" idx="17"/>
          </p:nvPr>
        </p:nvSpPr>
        <p:spPr>
          <a:xfrm>
            <a:off x="3942808" y="1849499"/>
            <a:ext cx="6829390" cy="4348272"/>
          </a:xfrm>
          <a:prstGeom prst="rect">
            <a:avLst/>
          </a:prstGeom>
        </p:spPr>
        <p:txBody>
          <a:bodyPr wrap="square" numCol="1" spcCol="396000" anchor="t"/>
          <a:lstStyle>
            <a:lvl1pPr marL="342900" marR="0" indent="-342900" algn="l" defTabSz="914400" rtl="0" eaLnBrk="1" fontAlgn="auto" latinLnBrk="0" hangingPunct="1">
              <a:lnSpc>
                <a:spcPct val="150000"/>
              </a:lnSpc>
              <a:spcBef>
                <a:spcPts val="1000"/>
              </a:spcBef>
              <a:spcAft>
                <a:spcPts val="1200"/>
              </a:spcAft>
              <a:buClr>
                <a:srgbClr val="C62153"/>
              </a:buClr>
              <a:buSzTx/>
              <a:buFont typeface="+mj-lt"/>
              <a:buAutoNum type="arabicPeriod"/>
              <a:tabLst/>
              <a:defRPr sz="1800" b="1" i="0" spc="0">
                <a:latin typeface="+mn-lt"/>
                <a:ea typeface="Open Sans Light" panose="020B0306030504020204" pitchFamily="34" charset="0"/>
                <a:cs typeface="Open Sans Light" panose="020B0306030504020204" pitchFamily="34" charset="0"/>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
        <p:nvSpPr>
          <p:cNvPr id="11" name="Textplatzhalter 7">
            <a:extLst>
              <a:ext uri="{FF2B5EF4-FFF2-40B4-BE49-F238E27FC236}">
                <a16:creationId xmlns:a16="http://schemas.microsoft.com/office/drawing/2014/main" id="{1D1DB27C-F9FC-7842-AB2D-F8B2433B662F}"/>
              </a:ext>
            </a:extLst>
          </p:cNvPr>
          <p:cNvSpPr>
            <a:spLocks noGrp="1"/>
          </p:cNvSpPr>
          <p:nvPr>
            <p:ph type="body" sz="quarter" idx="13" hasCustomPrompt="1"/>
          </p:nvPr>
        </p:nvSpPr>
        <p:spPr>
          <a:xfrm>
            <a:off x="-2" y="537826"/>
            <a:ext cx="10772200" cy="620449"/>
          </a:xfrm>
          <a:prstGeom prst="rect">
            <a:avLst/>
          </a:prstGeom>
          <a:solidFill>
            <a:schemeClr val="bg1"/>
          </a:solid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r>
              <a:rPr lang="de-DE"/>
              <a:t>INHALTSVERZEICHNIS</a:t>
            </a:r>
          </a:p>
        </p:txBody>
      </p:sp>
      <p:sp>
        <p:nvSpPr>
          <p:cNvPr id="7" name="Fußzeilenplatzhalter 6">
            <a:extLst>
              <a:ext uri="{FF2B5EF4-FFF2-40B4-BE49-F238E27FC236}">
                <a16:creationId xmlns:a16="http://schemas.microsoft.com/office/drawing/2014/main" id="{B88B5DED-CD61-924E-9A1D-7F182FDF5818}"/>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0" name="Datumsplatzhalter 3">
            <a:extLst>
              <a:ext uri="{FF2B5EF4-FFF2-40B4-BE49-F238E27FC236}">
                <a16:creationId xmlns:a16="http://schemas.microsoft.com/office/drawing/2014/main" id="{7B0E5AAB-7540-FE4D-80A0-AA45FDCF6902}"/>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BA993272-EAD1-D745-BE94-4A0EB339E4C9}" type="datetime4">
              <a:rPr lang="de-DE" smtClean="0"/>
              <a:t>2. September 2026</a:t>
            </a:fld>
            <a:endParaRPr lang="de-DE"/>
          </a:p>
        </p:txBody>
      </p:sp>
    </p:spTree>
    <p:extLst>
      <p:ext uri="{BB962C8B-B14F-4D97-AF65-F5344CB8AC3E}">
        <p14:creationId xmlns:p14="http://schemas.microsoft.com/office/powerpoint/2010/main" val="3772667158"/>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Inhalt_C_1">
    <p:spTree>
      <p:nvGrpSpPr>
        <p:cNvPr id="1" name=""/>
        <p:cNvGrpSpPr/>
        <p:nvPr/>
      </p:nvGrpSpPr>
      <p:grpSpPr>
        <a:xfrm>
          <a:off x="0" y="0"/>
          <a:ext cx="0" cy="0"/>
          <a:chOff x="0" y="0"/>
          <a:chExt cx="0" cy="0"/>
        </a:xfrm>
      </p:grpSpPr>
      <p:cxnSp>
        <p:nvCxnSpPr>
          <p:cNvPr id="3" name="Gerade Verbindung 2">
            <a:extLst>
              <a:ext uri="{FF2B5EF4-FFF2-40B4-BE49-F238E27FC236}">
                <a16:creationId xmlns:a16="http://schemas.microsoft.com/office/drawing/2014/main" id="{E5616F5E-8FFD-4A4D-872A-26584C44A1C0}"/>
              </a:ext>
            </a:extLst>
          </p:cNvPr>
          <p:cNvCxnSpPr/>
          <p:nvPr userDrawn="1"/>
        </p:nvCxnSpPr>
        <p:spPr>
          <a:xfrm>
            <a:off x="5413829" y="2046514"/>
            <a:ext cx="0" cy="3577999"/>
          </a:xfrm>
          <a:prstGeom prst="line">
            <a:avLst/>
          </a:prstGeom>
          <a:ln w="22225">
            <a:solidFill>
              <a:srgbClr val="C62153"/>
            </a:solidFill>
          </a:ln>
        </p:spPr>
        <p:style>
          <a:lnRef idx="1">
            <a:schemeClr val="accent1"/>
          </a:lnRef>
          <a:fillRef idx="0">
            <a:schemeClr val="accent1"/>
          </a:fillRef>
          <a:effectRef idx="0">
            <a:schemeClr val="accent1"/>
          </a:effectRef>
          <a:fontRef idx="minor">
            <a:schemeClr val="tx1"/>
          </a:fontRef>
        </p:style>
      </p:cxnSp>
      <p:sp>
        <p:nvSpPr>
          <p:cNvPr id="2" name="Fußzeilenplatzhalter 1">
            <a:extLst>
              <a:ext uri="{FF2B5EF4-FFF2-40B4-BE49-F238E27FC236}">
                <a16:creationId xmlns:a16="http://schemas.microsoft.com/office/drawing/2014/main" id="{31B67102-F2A5-7C40-A0FF-412192207471}"/>
              </a:ext>
            </a:extLst>
          </p:cNvPr>
          <p:cNvSpPr>
            <a:spLocks noGrp="1"/>
          </p:cNvSpPr>
          <p:nvPr>
            <p:ph type="ftr" sz="quarter" idx="18"/>
          </p:nvPr>
        </p:nvSpPr>
        <p:spPr/>
        <p:txBody>
          <a:bodyPr/>
          <a:lstStyle/>
          <a:p>
            <a:r>
              <a:rPr lang="de-DE"/>
              <a:t>Dies ist die Fußzeile </a:t>
            </a:r>
          </a:p>
        </p:txBody>
      </p:sp>
      <p:sp>
        <p:nvSpPr>
          <p:cNvPr id="8" name="Textplatzhalter 5">
            <a:extLst>
              <a:ext uri="{FF2B5EF4-FFF2-40B4-BE49-F238E27FC236}">
                <a16:creationId xmlns:a16="http://schemas.microsoft.com/office/drawing/2014/main" id="{F8EA806C-03A3-2F4A-A655-9C83F6C550CA}"/>
              </a:ext>
            </a:extLst>
          </p:cNvPr>
          <p:cNvSpPr>
            <a:spLocks noGrp="1"/>
          </p:cNvSpPr>
          <p:nvPr>
            <p:ph type="body" sz="quarter" idx="17"/>
          </p:nvPr>
        </p:nvSpPr>
        <p:spPr>
          <a:xfrm>
            <a:off x="515937" y="2046515"/>
            <a:ext cx="10672753" cy="661720"/>
          </a:xfrm>
          <a:prstGeom prst="rect">
            <a:avLst/>
          </a:prstGeom>
        </p:spPr>
        <p:txBody>
          <a:bodyPr wrap="square" numCol="2" spcCol="396000" anchor="t">
            <a:spAutoFit/>
          </a:bodyPr>
          <a:lstStyle>
            <a:lvl1pPr marL="342900" marR="0" indent="-342900" algn="l" defTabSz="914400" rtl="0" eaLnBrk="1" fontAlgn="auto" latinLnBrk="0" hangingPunct="1">
              <a:lnSpc>
                <a:spcPct val="150000"/>
              </a:lnSpc>
              <a:spcBef>
                <a:spcPts val="1000"/>
              </a:spcBef>
              <a:spcAft>
                <a:spcPts val="1200"/>
              </a:spcAft>
              <a:buClr>
                <a:srgbClr val="C62153"/>
              </a:buClr>
              <a:buSzTx/>
              <a:buFont typeface="+mj-lt"/>
              <a:buAutoNum type="arabicPeriod"/>
              <a:tabLst/>
              <a:defRPr lang="de-DE" sz="1800" b="1" smtClean="0">
                <a:effectLst/>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
        <p:nvSpPr>
          <p:cNvPr id="6" name="Rechteck 5">
            <a:extLst>
              <a:ext uri="{FF2B5EF4-FFF2-40B4-BE49-F238E27FC236}">
                <a16:creationId xmlns:a16="http://schemas.microsoft.com/office/drawing/2014/main" id="{967062FC-6F54-E543-9D1D-5C424D654538}"/>
              </a:ext>
            </a:extLst>
          </p:cNvPr>
          <p:cNvSpPr/>
          <p:nvPr userDrawn="1"/>
        </p:nvSpPr>
        <p:spPr>
          <a:xfrm>
            <a:off x="-1" y="537826"/>
            <a:ext cx="11676064" cy="620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platzhalter 7">
            <a:extLst>
              <a:ext uri="{FF2B5EF4-FFF2-40B4-BE49-F238E27FC236}">
                <a16:creationId xmlns:a16="http://schemas.microsoft.com/office/drawing/2014/main" id="{41C868AA-ABAA-E642-B0B1-B2B4FE717050}"/>
              </a:ext>
            </a:extLst>
          </p:cNvPr>
          <p:cNvSpPr>
            <a:spLocks noGrp="1"/>
          </p:cNvSpPr>
          <p:nvPr>
            <p:ph type="body" sz="quarter" idx="13" hasCustomPrompt="1"/>
          </p:nvPr>
        </p:nvSpPr>
        <p:spPr>
          <a:xfrm>
            <a:off x="-1" y="537826"/>
            <a:ext cx="11172826" cy="620449"/>
          </a:xfrm>
          <a:prstGeom prst="rect">
            <a:avLst/>
          </a:prstGeom>
          <a:solidFill>
            <a:schemeClr val="bg1"/>
          </a:solid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r>
              <a:rPr lang="de-DE"/>
              <a:t>INHALTSVERZEICHNIS</a:t>
            </a:r>
          </a:p>
        </p:txBody>
      </p:sp>
      <p:sp>
        <p:nvSpPr>
          <p:cNvPr id="9" name="Textfeld 8">
            <a:extLst>
              <a:ext uri="{FF2B5EF4-FFF2-40B4-BE49-F238E27FC236}">
                <a16:creationId xmlns:a16="http://schemas.microsoft.com/office/drawing/2014/main" id="{104B8136-0523-DF4C-9736-7C499CE74374}"/>
              </a:ext>
            </a:extLst>
          </p:cNvPr>
          <p:cNvSpPr txBox="1"/>
          <p:nvPr userDrawn="1"/>
        </p:nvSpPr>
        <p:spPr>
          <a:xfrm>
            <a:off x="442379" y="6502658"/>
            <a:ext cx="407323" cy="215444"/>
          </a:xfrm>
          <a:prstGeom prst="rect">
            <a:avLst/>
          </a:prstGeom>
          <a:noFill/>
        </p:spPr>
        <p:txBody>
          <a:bodyPr wrap="square" rtlCol="0">
            <a:spAutoFit/>
          </a:bodyPr>
          <a:lstStyle/>
          <a:p>
            <a:fld id="{B1C2743C-22D7-0347-90A4-447763F98F7B}" type="slidenum">
              <a:rPr lang="de-DE" sz="800" b="1" smtClean="0">
                <a:solidFill>
                  <a:schemeClr val="tx1"/>
                </a:solidFill>
              </a:rPr>
              <a:t>‹Nr.›</a:t>
            </a:fld>
            <a:endParaRPr lang="de-DE" sz="800" b="1">
              <a:solidFill>
                <a:schemeClr val="tx1"/>
              </a:solidFill>
            </a:endParaRPr>
          </a:p>
        </p:txBody>
      </p:sp>
      <p:sp>
        <p:nvSpPr>
          <p:cNvPr id="10" name="Datumsplatzhalter 3">
            <a:extLst>
              <a:ext uri="{FF2B5EF4-FFF2-40B4-BE49-F238E27FC236}">
                <a16:creationId xmlns:a16="http://schemas.microsoft.com/office/drawing/2014/main" id="{9038E05B-D4FF-4549-91C5-F390B6E3D09D}"/>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11C24A00-4EEF-844D-BBF2-2EF4FE5B97F7}" type="datetime4">
              <a:rPr lang="de-DE" smtClean="0"/>
              <a:t>2. September 2026</a:t>
            </a:fld>
            <a:endParaRPr lang="de-DE"/>
          </a:p>
        </p:txBody>
      </p:sp>
    </p:spTree>
    <p:extLst>
      <p:ext uri="{BB962C8B-B14F-4D97-AF65-F5344CB8AC3E}">
        <p14:creationId xmlns:p14="http://schemas.microsoft.com/office/powerpoint/2010/main" val="2110646122"/>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rennerchart_B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platzhalter 7">
            <a:extLst>
              <a:ext uri="{FF2B5EF4-FFF2-40B4-BE49-F238E27FC236}">
                <a16:creationId xmlns:a16="http://schemas.microsoft.com/office/drawing/2014/main" id="{4B4E7F40-C975-6545-9BFD-7D3D2C1FF9C3}"/>
              </a:ext>
            </a:extLst>
          </p:cNvPr>
          <p:cNvSpPr>
            <a:spLocks noGrp="1"/>
          </p:cNvSpPr>
          <p:nvPr>
            <p:ph type="body" sz="quarter" idx="18"/>
          </p:nvPr>
        </p:nvSpPr>
        <p:spPr>
          <a:xfrm>
            <a:off x="0" y="537826"/>
            <a:ext cx="8638673" cy="620449"/>
          </a:xfrm>
          <a:prstGeom prst="rect">
            <a:avLst/>
          </a:prstGeom>
          <a:solidFill>
            <a:schemeClr val="bg1"/>
          </a:solidFill>
        </p:spPr>
        <p:txBody>
          <a:bodyPr lIns="503999" tIns="0" rIns="0" bIns="0" anchor="ctr">
            <a:noAutofit/>
          </a:bodyPr>
          <a:lstStyle>
            <a:lvl1pPr marL="0" indent="0" algn="l">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5" name="Fußzeilenplatzhalter 6">
            <a:extLst>
              <a:ext uri="{FF2B5EF4-FFF2-40B4-BE49-F238E27FC236}">
                <a16:creationId xmlns:a16="http://schemas.microsoft.com/office/drawing/2014/main" id="{5AFD1396-26BA-684A-983E-243A0361CB69}"/>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6" name="Datumsplatzhalter 3">
            <a:extLst>
              <a:ext uri="{FF2B5EF4-FFF2-40B4-BE49-F238E27FC236}">
                <a16:creationId xmlns:a16="http://schemas.microsoft.com/office/drawing/2014/main" id="{BCCBE093-E9DF-2446-B820-62BF9931ABB1}"/>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3457F172-1625-1B4B-9570-405FBFC0DBD0}" type="datetime4">
              <a:rPr lang="de-DE" smtClean="0"/>
              <a:t>2. September 2026</a:t>
            </a:fld>
            <a:endParaRPr lang="de-DE"/>
          </a:p>
        </p:txBody>
      </p:sp>
    </p:spTree>
    <p:extLst>
      <p:ext uri="{BB962C8B-B14F-4D97-AF65-F5344CB8AC3E}">
        <p14:creationId xmlns:p14="http://schemas.microsoft.com/office/powerpoint/2010/main" val="2522217962"/>
      </p:ext>
    </p:extLst>
  </p:cSld>
  <p:clrMapOvr>
    <a:masterClrMapping/>
  </p:clrMapOvr>
  <p:hf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halt_Textchart_7">
    <p:spTree>
      <p:nvGrpSpPr>
        <p:cNvPr id="1" name=""/>
        <p:cNvGrpSpPr/>
        <p:nvPr/>
      </p:nvGrpSpPr>
      <p:grpSpPr>
        <a:xfrm>
          <a:off x="0" y="0"/>
          <a:ext cx="0" cy="0"/>
          <a:chOff x="0" y="0"/>
          <a:chExt cx="0" cy="0"/>
        </a:xfrm>
      </p:grpSpPr>
      <p:sp>
        <p:nvSpPr>
          <p:cNvPr id="11" name="Textplatzhalter 7">
            <a:extLst>
              <a:ext uri="{FF2B5EF4-FFF2-40B4-BE49-F238E27FC236}">
                <a16:creationId xmlns:a16="http://schemas.microsoft.com/office/drawing/2014/main" id="{392152D1-54D4-1B42-97C5-5A475A565BDF}"/>
              </a:ext>
            </a:extLst>
          </p:cNvPr>
          <p:cNvSpPr>
            <a:spLocks noGrp="1"/>
          </p:cNvSpPr>
          <p:nvPr>
            <p:ph type="body" sz="quarter" idx="14"/>
          </p:nvPr>
        </p:nvSpPr>
        <p:spPr>
          <a:xfrm>
            <a:off x="-1" y="1255315"/>
            <a:ext cx="11172825" cy="440785"/>
          </a:xfrm>
          <a:prstGeom prst="rect">
            <a:avLst/>
          </a:prstGeom>
          <a:noFill/>
        </p:spPr>
        <p:txBody>
          <a:bodyPr lIns="503998" tIns="0" rIns="0" bIns="0" anchor="ctr">
            <a:noAutofit/>
          </a:bodyPr>
          <a:lstStyle>
            <a:lvl1pPr marL="0" indent="0">
              <a:buNone/>
              <a:defRPr sz="2000" b="0" i="1">
                <a:solidFill>
                  <a:schemeClr val="tx1"/>
                </a:solidFill>
              </a:defRPr>
            </a:lvl1pPr>
          </a:lstStyle>
          <a:p>
            <a:pPr lvl="0"/>
            <a:endParaRPr lang="de-DE"/>
          </a:p>
        </p:txBody>
      </p:sp>
      <p:sp>
        <p:nvSpPr>
          <p:cNvPr id="14" name="Textplatzhalter 7">
            <a:extLst>
              <a:ext uri="{FF2B5EF4-FFF2-40B4-BE49-F238E27FC236}">
                <a16:creationId xmlns:a16="http://schemas.microsoft.com/office/drawing/2014/main" id="{3A2AF0D8-17B7-9747-8CB8-C7AFCB5C1E61}"/>
              </a:ext>
            </a:extLst>
          </p:cNvPr>
          <p:cNvSpPr>
            <a:spLocks noGrp="1"/>
          </p:cNvSpPr>
          <p:nvPr>
            <p:ph type="body" sz="quarter" idx="13"/>
          </p:nvPr>
        </p:nvSpPr>
        <p:spPr>
          <a:xfrm>
            <a:off x="-1" y="537826"/>
            <a:ext cx="11172825" cy="620449"/>
          </a:xfrm>
          <a:prstGeom prst="rect">
            <a:avLst/>
          </a:prstGeom>
          <a:no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4" name="Fußzeilenplatzhalter 3">
            <a:extLst>
              <a:ext uri="{FF2B5EF4-FFF2-40B4-BE49-F238E27FC236}">
                <a16:creationId xmlns:a16="http://schemas.microsoft.com/office/drawing/2014/main" id="{F9F4F487-9BA4-B04B-871F-5CADC74B6DCB}"/>
              </a:ext>
            </a:extLst>
          </p:cNvPr>
          <p:cNvSpPr>
            <a:spLocks noGrp="1"/>
          </p:cNvSpPr>
          <p:nvPr>
            <p:ph type="ftr" sz="quarter" idx="18"/>
          </p:nvPr>
        </p:nvSpPr>
        <p:spPr/>
        <p:txBody>
          <a:bodyPr/>
          <a:lstStyle/>
          <a:p>
            <a:r>
              <a:rPr lang="de-DE"/>
              <a:t>Dies ist die Fußzeile </a:t>
            </a:r>
          </a:p>
        </p:txBody>
      </p:sp>
      <p:sp>
        <p:nvSpPr>
          <p:cNvPr id="16" name="Datumsplatzhalter 3">
            <a:extLst>
              <a:ext uri="{FF2B5EF4-FFF2-40B4-BE49-F238E27FC236}">
                <a16:creationId xmlns:a16="http://schemas.microsoft.com/office/drawing/2014/main" id="{4F4D9DD1-71B8-484D-8010-3739355DCBB4}"/>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7D9A25E1-77E8-2343-B43E-7383B2970A9C}" type="datetime4">
              <a:rPr lang="de-DE" smtClean="0"/>
              <a:t>2. September 2026</a:t>
            </a:fld>
            <a:endParaRPr lang="de-DE"/>
          </a:p>
        </p:txBody>
      </p:sp>
      <p:sp>
        <p:nvSpPr>
          <p:cNvPr id="17" name="Textplatzhalter 5">
            <a:extLst>
              <a:ext uri="{FF2B5EF4-FFF2-40B4-BE49-F238E27FC236}">
                <a16:creationId xmlns:a16="http://schemas.microsoft.com/office/drawing/2014/main" id="{D9C4A979-5050-CF40-80B0-CD26D405AFAD}"/>
              </a:ext>
            </a:extLst>
          </p:cNvPr>
          <p:cNvSpPr>
            <a:spLocks noGrp="1"/>
          </p:cNvSpPr>
          <p:nvPr>
            <p:ph type="body" sz="quarter" idx="17"/>
          </p:nvPr>
        </p:nvSpPr>
        <p:spPr>
          <a:xfrm>
            <a:off x="-1" y="2300139"/>
            <a:ext cx="9587061" cy="3324373"/>
          </a:xfrm>
          <a:prstGeom prst="rect">
            <a:avLst/>
          </a:prstGeom>
          <a:noFill/>
        </p:spPr>
        <p:txBody>
          <a:bodyPr lIns="503998" tIns="0" rIns="0" bIns="0" anchor="t"/>
          <a:lstStyle>
            <a:lvl1pPr marL="223838"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b="0" i="1" spc="0">
                <a:latin typeface="+mj-lt"/>
                <a:ea typeface="Open Sans Light" panose="020B0306030504020204" pitchFamily="34" charset="0"/>
                <a:cs typeface="Open Sans Light" panose="020B0306030504020204" pitchFamily="34" charset="0"/>
              </a:defRPr>
            </a:lvl1pPr>
            <a:lvl2pPr marL="625475"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600" b="0" i="0">
                <a:latin typeface="+mj-lt"/>
              </a:defRPr>
            </a:lvl2pPr>
            <a:lvl3pPr marL="1203325" indent="-176213">
              <a:buClr>
                <a:schemeClr val="tx1"/>
              </a:buClr>
              <a:buFont typeface="Arial" panose="020B0604020202020204" pitchFamily="34" charset="0"/>
              <a:buNone/>
              <a:tabLst/>
              <a:defRPr sz="1400" b="0" i="0">
                <a:latin typeface="+mj-lt"/>
              </a:defRPr>
            </a:lvl3pPr>
            <a:lvl4pPr marL="1119188" indent="-223838">
              <a:buClr>
                <a:schemeClr val="accent1"/>
              </a:buClr>
              <a:buFont typeface="Arial" panose="020B0604020202020204" pitchFamily="34" charset="0"/>
              <a:buChar char="•"/>
              <a:tabLst/>
              <a:defRPr sz="1200" b="0">
                <a:latin typeface="+mn-lt"/>
              </a:defRPr>
            </a:lvl4pPr>
            <a:lvl5pPr marL="2114550" indent="-285750">
              <a:buFont typeface="Arial" panose="020B0604020202020204" pitchFamily="34" charset="0"/>
              <a:buChar char="•"/>
              <a:defRPr sz="1800"/>
            </a:lvl5pPr>
          </a:lstStyle>
          <a:p>
            <a:pPr lvl="0"/>
            <a:endParaRPr lang="de-DE"/>
          </a:p>
        </p:txBody>
      </p:sp>
    </p:spTree>
    <p:extLst>
      <p:ext uri="{BB962C8B-B14F-4D97-AF65-F5344CB8AC3E}">
        <p14:creationId xmlns:p14="http://schemas.microsoft.com/office/powerpoint/2010/main" val="3738242185"/>
      </p:ext>
    </p:extLst>
  </p:cSld>
  <p:clrMapOvr>
    <a:masterClrMapping/>
  </p:clrMapOvr>
  <p:hf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_Textchart_1">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C9961CD9-3412-1E4A-B024-EB3095FFC738}"/>
              </a:ext>
            </a:extLst>
          </p:cNvPr>
          <p:cNvSpPr>
            <a:spLocks noGrp="1"/>
          </p:cNvSpPr>
          <p:nvPr>
            <p:ph type="pic" sz="quarter" idx="15"/>
          </p:nvPr>
        </p:nvSpPr>
        <p:spPr>
          <a:xfrm>
            <a:off x="7956884" y="657224"/>
            <a:ext cx="4235116" cy="4773029"/>
          </a:xfrm>
          <a:prstGeom prst="rect">
            <a:avLst/>
          </a:prstGeom>
          <a:solidFill>
            <a:schemeClr val="bg1">
              <a:lumMod val="50000"/>
            </a:schemeClr>
          </a:solidFill>
        </p:spPr>
        <p:txBody>
          <a:bodyPr anchor="ctr"/>
          <a:lstStyle>
            <a:lvl1pPr marL="0" indent="0" algn="ctr">
              <a:buNone/>
              <a:defRPr sz="1600"/>
            </a:lvl1pPr>
          </a:lstStyle>
          <a:p>
            <a:endParaRPr lang="de-DE"/>
          </a:p>
        </p:txBody>
      </p:sp>
      <p:sp>
        <p:nvSpPr>
          <p:cNvPr id="7" name="Fußzeilenplatzhalter 6">
            <a:extLst>
              <a:ext uri="{FF2B5EF4-FFF2-40B4-BE49-F238E27FC236}">
                <a16:creationId xmlns:a16="http://schemas.microsoft.com/office/drawing/2014/main" id="{FE34002A-223A-6349-9B6C-2F7B85EBEE31}"/>
              </a:ext>
            </a:extLst>
          </p:cNvPr>
          <p:cNvSpPr>
            <a:spLocks noGrp="1"/>
          </p:cNvSpPr>
          <p:nvPr>
            <p:ph type="ftr" sz="quarter" idx="3"/>
          </p:nvPr>
        </p:nvSpPr>
        <p:spPr>
          <a:xfrm>
            <a:off x="1761045" y="6510499"/>
            <a:ext cx="2757274"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2" name="Datumsplatzhalter 3">
            <a:extLst>
              <a:ext uri="{FF2B5EF4-FFF2-40B4-BE49-F238E27FC236}">
                <a16:creationId xmlns:a16="http://schemas.microsoft.com/office/drawing/2014/main" id="{AD285578-20D6-C846-9006-B82CA79A9CC3}"/>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64115950-EC16-CC43-A95D-29EDD379A436}" type="datetime4">
              <a:rPr lang="de-DE" smtClean="0"/>
              <a:t>2. September 2026</a:t>
            </a:fld>
            <a:endParaRPr lang="de-DE"/>
          </a:p>
        </p:txBody>
      </p:sp>
      <p:sp>
        <p:nvSpPr>
          <p:cNvPr id="13" name="Textplatzhalter 7">
            <a:extLst>
              <a:ext uri="{FF2B5EF4-FFF2-40B4-BE49-F238E27FC236}">
                <a16:creationId xmlns:a16="http://schemas.microsoft.com/office/drawing/2014/main" id="{112D8985-E4CF-1A47-A5AF-DD80F4F9918C}"/>
              </a:ext>
            </a:extLst>
          </p:cNvPr>
          <p:cNvSpPr>
            <a:spLocks noGrp="1"/>
          </p:cNvSpPr>
          <p:nvPr>
            <p:ph type="body" sz="quarter" idx="14"/>
          </p:nvPr>
        </p:nvSpPr>
        <p:spPr>
          <a:xfrm>
            <a:off x="-1" y="1255315"/>
            <a:ext cx="7805395" cy="440785"/>
          </a:xfrm>
          <a:prstGeom prst="rect">
            <a:avLst/>
          </a:prstGeom>
          <a:noFill/>
        </p:spPr>
        <p:txBody>
          <a:bodyPr lIns="503998" tIns="0" rIns="0" bIns="0" anchor="ctr">
            <a:noAutofit/>
          </a:bodyPr>
          <a:lstStyle>
            <a:lvl1pPr marL="0" indent="0">
              <a:buNone/>
              <a:defRPr sz="2000" b="0" i="1">
                <a:solidFill>
                  <a:schemeClr val="tx1"/>
                </a:solidFill>
              </a:defRPr>
            </a:lvl1pPr>
          </a:lstStyle>
          <a:p>
            <a:pPr lvl="0"/>
            <a:endParaRPr lang="de-DE"/>
          </a:p>
        </p:txBody>
      </p:sp>
      <p:sp>
        <p:nvSpPr>
          <p:cNvPr id="15" name="Textplatzhalter 7">
            <a:extLst>
              <a:ext uri="{FF2B5EF4-FFF2-40B4-BE49-F238E27FC236}">
                <a16:creationId xmlns:a16="http://schemas.microsoft.com/office/drawing/2014/main" id="{F6BA0A87-F0D6-7D4D-A915-6754CFE9D713}"/>
              </a:ext>
            </a:extLst>
          </p:cNvPr>
          <p:cNvSpPr>
            <a:spLocks noGrp="1"/>
          </p:cNvSpPr>
          <p:nvPr>
            <p:ph type="body" sz="quarter" idx="13"/>
          </p:nvPr>
        </p:nvSpPr>
        <p:spPr>
          <a:xfrm>
            <a:off x="-1" y="537826"/>
            <a:ext cx="7805395" cy="620449"/>
          </a:xfrm>
          <a:prstGeom prst="rect">
            <a:avLst/>
          </a:prstGeom>
          <a:no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16" name="Textplatzhalter 5">
            <a:extLst>
              <a:ext uri="{FF2B5EF4-FFF2-40B4-BE49-F238E27FC236}">
                <a16:creationId xmlns:a16="http://schemas.microsoft.com/office/drawing/2014/main" id="{2BCFDFF8-AEE7-B246-A77F-CEBFA0F83B4B}"/>
              </a:ext>
            </a:extLst>
          </p:cNvPr>
          <p:cNvSpPr>
            <a:spLocks noGrp="1"/>
          </p:cNvSpPr>
          <p:nvPr>
            <p:ph type="body" sz="quarter" idx="17"/>
          </p:nvPr>
        </p:nvSpPr>
        <p:spPr>
          <a:xfrm>
            <a:off x="0" y="2300139"/>
            <a:ext cx="7729980" cy="3324373"/>
          </a:xfrm>
          <a:prstGeom prst="rect">
            <a:avLst/>
          </a:prstGeom>
          <a:noFill/>
        </p:spPr>
        <p:txBody>
          <a:bodyPr lIns="503998" tIns="0" rIns="0" bIns="0" anchor="t"/>
          <a:lstStyle>
            <a:lvl1pPr marL="223838"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b="0" i="1" spc="0">
                <a:latin typeface="+mj-lt"/>
                <a:ea typeface="Open Sans Light" panose="020B0306030504020204" pitchFamily="34" charset="0"/>
                <a:cs typeface="Open Sans Light" panose="020B0306030504020204" pitchFamily="34" charset="0"/>
              </a:defRPr>
            </a:lvl1pPr>
            <a:lvl2pPr marL="625475"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600" b="0" i="0">
                <a:latin typeface="+mj-lt"/>
              </a:defRPr>
            </a:lvl2pPr>
            <a:lvl3pPr marL="1203325" indent="-176213">
              <a:buClr>
                <a:schemeClr val="tx1"/>
              </a:buClr>
              <a:buFont typeface="Arial" panose="020B0604020202020204" pitchFamily="34" charset="0"/>
              <a:buNone/>
              <a:tabLst/>
              <a:defRPr sz="1400" b="0" i="0">
                <a:latin typeface="+mj-lt"/>
              </a:defRPr>
            </a:lvl3pPr>
            <a:lvl4pPr marL="1119188" indent="-223838">
              <a:buClr>
                <a:schemeClr val="accent1"/>
              </a:buClr>
              <a:buFont typeface="Arial" panose="020B0604020202020204" pitchFamily="34" charset="0"/>
              <a:buChar char="•"/>
              <a:tabLst/>
              <a:defRPr sz="1200" b="0">
                <a:latin typeface="+mn-lt"/>
              </a:defRPr>
            </a:lvl4pPr>
            <a:lvl5pPr marL="2114550" indent="-285750">
              <a:buFont typeface="Arial" panose="020B0604020202020204" pitchFamily="34" charset="0"/>
              <a:buChar char="•"/>
              <a:defRPr sz="1800"/>
            </a:lvl5pPr>
          </a:lstStyle>
          <a:p>
            <a:pPr lvl="0"/>
            <a:endParaRPr lang="de-DE"/>
          </a:p>
        </p:txBody>
      </p:sp>
    </p:spTree>
    <p:extLst>
      <p:ext uri="{BB962C8B-B14F-4D97-AF65-F5344CB8AC3E}">
        <p14:creationId xmlns:p14="http://schemas.microsoft.com/office/powerpoint/2010/main" val="28965478"/>
      </p:ext>
    </p:extLst>
  </p:cSld>
  <p:clrMapOvr>
    <a:masterClrMapping/>
  </p:clrMapOvr>
  <p:hf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Inhalt_Textchart_1">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FE34002A-223A-6349-9B6C-2F7B85EBEE31}"/>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8" name="Bildplatzhalter 2">
            <a:extLst>
              <a:ext uri="{FF2B5EF4-FFF2-40B4-BE49-F238E27FC236}">
                <a16:creationId xmlns:a16="http://schemas.microsoft.com/office/drawing/2014/main" id="{379A67D0-E270-024E-A39D-B6B942D7565D}"/>
              </a:ext>
            </a:extLst>
          </p:cNvPr>
          <p:cNvSpPr>
            <a:spLocks noGrp="1"/>
          </p:cNvSpPr>
          <p:nvPr>
            <p:ph type="pic" sz="quarter" idx="15"/>
          </p:nvPr>
        </p:nvSpPr>
        <p:spPr>
          <a:xfrm>
            <a:off x="7972926" y="0"/>
            <a:ext cx="2092497" cy="2548468"/>
          </a:xfrm>
          <a:prstGeom prst="rect">
            <a:avLst/>
          </a:prstGeom>
          <a:solidFill>
            <a:schemeClr val="bg1">
              <a:lumMod val="50000"/>
            </a:schemeClr>
          </a:solidFill>
        </p:spPr>
        <p:txBody>
          <a:bodyPr anchor="ctr"/>
          <a:lstStyle>
            <a:lvl1pPr marL="0" indent="0" algn="ctr">
              <a:buNone/>
              <a:defRPr sz="1600"/>
            </a:lvl1pPr>
          </a:lstStyle>
          <a:p>
            <a:endParaRPr lang="de-DE"/>
          </a:p>
        </p:txBody>
      </p:sp>
      <p:sp>
        <p:nvSpPr>
          <p:cNvPr id="9" name="Bildplatzhalter 2">
            <a:extLst>
              <a:ext uri="{FF2B5EF4-FFF2-40B4-BE49-F238E27FC236}">
                <a16:creationId xmlns:a16="http://schemas.microsoft.com/office/drawing/2014/main" id="{3CEC9CA5-90CA-0F47-9F97-E227312319DC}"/>
              </a:ext>
            </a:extLst>
          </p:cNvPr>
          <p:cNvSpPr>
            <a:spLocks noGrp="1"/>
          </p:cNvSpPr>
          <p:nvPr>
            <p:ph type="pic" sz="quarter" idx="18"/>
          </p:nvPr>
        </p:nvSpPr>
        <p:spPr>
          <a:xfrm>
            <a:off x="10179863" y="0"/>
            <a:ext cx="2012137" cy="2548468"/>
          </a:xfrm>
          <a:prstGeom prst="rect">
            <a:avLst/>
          </a:prstGeom>
          <a:solidFill>
            <a:schemeClr val="bg1">
              <a:lumMod val="75000"/>
            </a:schemeClr>
          </a:solidFill>
        </p:spPr>
        <p:txBody>
          <a:bodyPr anchor="ctr"/>
          <a:lstStyle>
            <a:lvl1pPr marL="0" indent="0" algn="ctr">
              <a:buNone/>
              <a:defRPr sz="1600"/>
            </a:lvl1pPr>
          </a:lstStyle>
          <a:p>
            <a:endParaRPr lang="de-DE"/>
          </a:p>
        </p:txBody>
      </p:sp>
      <p:sp>
        <p:nvSpPr>
          <p:cNvPr id="10" name="Bildplatzhalter 2">
            <a:extLst>
              <a:ext uri="{FF2B5EF4-FFF2-40B4-BE49-F238E27FC236}">
                <a16:creationId xmlns:a16="http://schemas.microsoft.com/office/drawing/2014/main" id="{20877DE4-BEDE-0245-AE98-CA4F271F7DCF}"/>
              </a:ext>
            </a:extLst>
          </p:cNvPr>
          <p:cNvSpPr>
            <a:spLocks noGrp="1"/>
          </p:cNvSpPr>
          <p:nvPr>
            <p:ph type="pic" sz="quarter" idx="19"/>
          </p:nvPr>
        </p:nvSpPr>
        <p:spPr>
          <a:xfrm>
            <a:off x="7972926" y="2641882"/>
            <a:ext cx="2092497" cy="2548468"/>
          </a:xfrm>
          <a:prstGeom prst="rect">
            <a:avLst/>
          </a:prstGeom>
          <a:solidFill>
            <a:schemeClr val="bg1">
              <a:lumMod val="75000"/>
            </a:schemeClr>
          </a:solidFill>
        </p:spPr>
        <p:txBody>
          <a:bodyPr anchor="ctr"/>
          <a:lstStyle>
            <a:lvl1pPr marL="0" indent="0" algn="ctr">
              <a:buNone/>
              <a:defRPr sz="1600"/>
            </a:lvl1pPr>
          </a:lstStyle>
          <a:p>
            <a:endParaRPr lang="de-DE"/>
          </a:p>
        </p:txBody>
      </p:sp>
      <p:sp>
        <p:nvSpPr>
          <p:cNvPr id="12" name="Bildplatzhalter 2">
            <a:extLst>
              <a:ext uri="{FF2B5EF4-FFF2-40B4-BE49-F238E27FC236}">
                <a16:creationId xmlns:a16="http://schemas.microsoft.com/office/drawing/2014/main" id="{FF93F508-B346-9748-A68D-1F29DE070C19}"/>
              </a:ext>
            </a:extLst>
          </p:cNvPr>
          <p:cNvSpPr>
            <a:spLocks noGrp="1"/>
          </p:cNvSpPr>
          <p:nvPr>
            <p:ph type="pic" sz="quarter" idx="20"/>
          </p:nvPr>
        </p:nvSpPr>
        <p:spPr>
          <a:xfrm>
            <a:off x="10179863" y="2641882"/>
            <a:ext cx="2012137" cy="2548468"/>
          </a:xfrm>
          <a:prstGeom prst="rect">
            <a:avLst/>
          </a:prstGeom>
          <a:solidFill>
            <a:schemeClr val="bg1">
              <a:lumMod val="50000"/>
            </a:schemeClr>
          </a:solidFill>
        </p:spPr>
        <p:txBody>
          <a:bodyPr anchor="ctr"/>
          <a:lstStyle>
            <a:lvl1pPr marL="0" indent="0" algn="ctr">
              <a:buNone/>
              <a:defRPr sz="1600"/>
            </a:lvl1pPr>
          </a:lstStyle>
          <a:p>
            <a:endParaRPr lang="de-DE"/>
          </a:p>
        </p:txBody>
      </p:sp>
      <p:sp>
        <p:nvSpPr>
          <p:cNvPr id="15" name="Datumsplatzhalter 3">
            <a:extLst>
              <a:ext uri="{FF2B5EF4-FFF2-40B4-BE49-F238E27FC236}">
                <a16:creationId xmlns:a16="http://schemas.microsoft.com/office/drawing/2014/main" id="{C3DEE54B-7A0B-0849-9025-E5E2C0A6D9CF}"/>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07885A37-9284-4449-BAC4-34EFBAC889DE}" type="datetime4">
              <a:rPr lang="de-DE" smtClean="0"/>
              <a:t>2. September 2026</a:t>
            </a:fld>
            <a:endParaRPr lang="de-DE"/>
          </a:p>
        </p:txBody>
      </p:sp>
      <p:sp>
        <p:nvSpPr>
          <p:cNvPr id="16" name="Textplatzhalter 7">
            <a:extLst>
              <a:ext uri="{FF2B5EF4-FFF2-40B4-BE49-F238E27FC236}">
                <a16:creationId xmlns:a16="http://schemas.microsoft.com/office/drawing/2014/main" id="{07A1B2B1-4A7F-B14C-A193-777C5FFD49D5}"/>
              </a:ext>
            </a:extLst>
          </p:cNvPr>
          <p:cNvSpPr>
            <a:spLocks noGrp="1"/>
          </p:cNvSpPr>
          <p:nvPr>
            <p:ph type="body" sz="quarter" idx="14"/>
          </p:nvPr>
        </p:nvSpPr>
        <p:spPr>
          <a:xfrm>
            <a:off x="-1" y="1255315"/>
            <a:ext cx="7805395" cy="440785"/>
          </a:xfrm>
          <a:prstGeom prst="rect">
            <a:avLst/>
          </a:prstGeom>
          <a:noFill/>
        </p:spPr>
        <p:txBody>
          <a:bodyPr lIns="503998" tIns="0" rIns="0" bIns="0" anchor="ctr">
            <a:noAutofit/>
          </a:bodyPr>
          <a:lstStyle>
            <a:lvl1pPr marL="0" indent="0">
              <a:buNone/>
              <a:defRPr sz="2000" b="0" i="1">
                <a:solidFill>
                  <a:schemeClr val="tx1"/>
                </a:solidFill>
              </a:defRPr>
            </a:lvl1pPr>
          </a:lstStyle>
          <a:p>
            <a:pPr lvl="0"/>
            <a:endParaRPr lang="de-DE"/>
          </a:p>
        </p:txBody>
      </p:sp>
      <p:sp>
        <p:nvSpPr>
          <p:cNvPr id="17" name="Textplatzhalter 7">
            <a:extLst>
              <a:ext uri="{FF2B5EF4-FFF2-40B4-BE49-F238E27FC236}">
                <a16:creationId xmlns:a16="http://schemas.microsoft.com/office/drawing/2014/main" id="{13C4D5CA-2C20-2341-B6FB-3FEA3D67F521}"/>
              </a:ext>
            </a:extLst>
          </p:cNvPr>
          <p:cNvSpPr>
            <a:spLocks noGrp="1"/>
          </p:cNvSpPr>
          <p:nvPr>
            <p:ph type="body" sz="quarter" idx="13"/>
          </p:nvPr>
        </p:nvSpPr>
        <p:spPr>
          <a:xfrm>
            <a:off x="-1" y="537826"/>
            <a:ext cx="7805395" cy="620449"/>
          </a:xfrm>
          <a:prstGeom prst="rect">
            <a:avLst/>
          </a:prstGeom>
          <a:no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18" name="Textplatzhalter 5">
            <a:extLst>
              <a:ext uri="{FF2B5EF4-FFF2-40B4-BE49-F238E27FC236}">
                <a16:creationId xmlns:a16="http://schemas.microsoft.com/office/drawing/2014/main" id="{F9E10865-E234-0C49-BD4A-E6024EB6D520}"/>
              </a:ext>
            </a:extLst>
          </p:cNvPr>
          <p:cNvSpPr>
            <a:spLocks noGrp="1"/>
          </p:cNvSpPr>
          <p:nvPr>
            <p:ph type="body" sz="quarter" idx="17"/>
          </p:nvPr>
        </p:nvSpPr>
        <p:spPr>
          <a:xfrm>
            <a:off x="0" y="2300139"/>
            <a:ext cx="7729980" cy="3324373"/>
          </a:xfrm>
          <a:prstGeom prst="rect">
            <a:avLst/>
          </a:prstGeom>
          <a:noFill/>
        </p:spPr>
        <p:txBody>
          <a:bodyPr lIns="503998" tIns="0" rIns="0" bIns="0" anchor="t"/>
          <a:lstStyle>
            <a:lvl1pPr marL="223838"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b="0" i="1" spc="0">
                <a:latin typeface="+mj-lt"/>
                <a:ea typeface="Open Sans Light" panose="020B0306030504020204" pitchFamily="34" charset="0"/>
                <a:cs typeface="Open Sans Light" panose="020B0306030504020204" pitchFamily="34" charset="0"/>
              </a:defRPr>
            </a:lvl1pPr>
            <a:lvl2pPr marL="625475"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600" b="0" i="0">
                <a:latin typeface="+mj-lt"/>
              </a:defRPr>
            </a:lvl2pPr>
            <a:lvl3pPr marL="1203325" indent="-176213">
              <a:buClr>
                <a:schemeClr val="tx1"/>
              </a:buClr>
              <a:buFont typeface="Arial" panose="020B0604020202020204" pitchFamily="34" charset="0"/>
              <a:buNone/>
              <a:tabLst/>
              <a:defRPr sz="1400" b="0" i="0">
                <a:latin typeface="+mj-lt"/>
              </a:defRPr>
            </a:lvl3pPr>
            <a:lvl4pPr marL="1119188" indent="-223838">
              <a:buClr>
                <a:schemeClr val="accent1"/>
              </a:buClr>
              <a:buFont typeface="Arial" panose="020B0604020202020204" pitchFamily="34" charset="0"/>
              <a:buChar char="•"/>
              <a:tabLst/>
              <a:defRPr sz="1200" b="0">
                <a:latin typeface="+mn-lt"/>
              </a:defRPr>
            </a:lvl4pPr>
            <a:lvl5pPr marL="2114550" indent="-285750">
              <a:buFont typeface="Arial" panose="020B0604020202020204" pitchFamily="34" charset="0"/>
              <a:buChar char="•"/>
              <a:defRPr sz="1800"/>
            </a:lvl5pPr>
          </a:lstStyle>
          <a:p>
            <a:pPr lvl="0"/>
            <a:endParaRPr lang="de-DE"/>
          </a:p>
        </p:txBody>
      </p:sp>
    </p:spTree>
    <p:extLst>
      <p:ext uri="{BB962C8B-B14F-4D97-AF65-F5344CB8AC3E}">
        <p14:creationId xmlns:p14="http://schemas.microsoft.com/office/powerpoint/2010/main" val="1049280839"/>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_Text-Bildchart_A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extplatzhalter 7">
            <a:extLst>
              <a:ext uri="{FF2B5EF4-FFF2-40B4-BE49-F238E27FC236}">
                <a16:creationId xmlns:a16="http://schemas.microsoft.com/office/drawing/2014/main" id="{6B0220B6-B95B-C044-98D1-E66F52CDC7AE}"/>
              </a:ext>
            </a:extLst>
          </p:cNvPr>
          <p:cNvSpPr>
            <a:spLocks noGrp="1"/>
          </p:cNvSpPr>
          <p:nvPr>
            <p:ph type="body" sz="quarter" idx="14"/>
          </p:nvPr>
        </p:nvSpPr>
        <p:spPr>
          <a:xfrm>
            <a:off x="-1" y="1255315"/>
            <a:ext cx="11038787" cy="440785"/>
          </a:xfrm>
          <a:prstGeom prst="rect">
            <a:avLst/>
          </a:prstGeom>
          <a:solidFill>
            <a:schemeClr val="bg1"/>
          </a:solidFill>
        </p:spPr>
        <p:txBody>
          <a:bodyPr lIns="503998" tIns="0" rIns="0" bIns="0" anchor="ctr">
            <a:noAutofit/>
          </a:bodyPr>
          <a:lstStyle>
            <a:lvl1pPr marL="0" indent="0">
              <a:buNone/>
              <a:defRPr sz="2000" b="0" i="1">
                <a:solidFill>
                  <a:schemeClr val="tx1"/>
                </a:solidFill>
              </a:defRPr>
            </a:lvl1pPr>
          </a:lstStyle>
          <a:p>
            <a:pPr lvl="0"/>
            <a:endParaRPr lang="de-DE"/>
          </a:p>
        </p:txBody>
      </p:sp>
      <p:sp>
        <p:nvSpPr>
          <p:cNvPr id="12" name="Textplatzhalter 5">
            <a:extLst>
              <a:ext uri="{FF2B5EF4-FFF2-40B4-BE49-F238E27FC236}">
                <a16:creationId xmlns:a16="http://schemas.microsoft.com/office/drawing/2014/main" id="{99E7A2DB-C02F-3B4C-ADB9-EDED3CCF9502}"/>
              </a:ext>
            </a:extLst>
          </p:cNvPr>
          <p:cNvSpPr>
            <a:spLocks noGrp="1"/>
          </p:cNvSpPr>
          <p:nvPr>
            <p:ph type="body" sz="quarter" idx="17"/>
          </p:nvPr>
        </p:nvSpPr>
        <p:spPr>
          <a:xfrm>
            <a:off x="1" y="2462981"/>
            <a:ext cx="7032396" cy="3161532"/>
          </a:xfrm>
          <a:prstGeom prst="rect">
            <a:avLst/>
          </a:prstGeom>
          <a:solidFill>
            <a:schemeClr val="bg1"/>
          </a:solidFill>
        </p:spPr>
        <p:txBody>
          <a:bodyPr lIns="503998" tIns="0" rIns="0" bIns="0" anchor="ctr"/>
          <a:lstStyle>
            <a:lvl1pPr marL="223838"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b="0" i="1" spc="0">
                <a:latin typeface="+mj-lt"/>
                <a:ea typeface="Open Sans Light" panose="020B0306030504020204" pitchFamily="34" charset="0"/>
                <a:cs typeface="Open Sans Light" panose="020B0306030504020204" pitchFamily="34" charset="0"/>
              </a:defRPr>
            </a:lvl1pPr>
            <a:lvl2pPr marL="625475"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600" b="0" i="0">
                <a:latin typeface="+mj-lt"/>
              </a:defRPr>
            </a:lvl2pPr>
            <a:lvl3pPr marL="1203325" indent="-176213">
              <a:buClr>
                <a:schemeClr val="tx1"/>
              </a:buClr>
              <a:buFont typeface="Arial" panose="020B0604020202020204" pitchFamily="34" charset="0"/>
              <a:buNone/>
              <a:tabLst/>
              <a:defRPr sz="1400" b="0" i="0">
                <a:latin typeface="+mj-lt"/>
              </a:defRPr>
            </a:lvl3pPr>
            <a:lvl4pPr marL="1119188" indent="-223838">
              <a:buClr>
                <a:schemeClr val="accent1"/>
              </a:buClr>
              <a:buFont typeface="Arial" panose="020B0604020202020204" pitchFamily="34" charset="0"/>
              <a:buChar char="•"/>
              <a:tabLst/>
              <a:defRPr sz="1200" b="0">
                <a:latin typeface="+mn-lt"/>
              </a:defRPr>
            </a:lvl4pPr>
            <a:lvl5pPr marL="2114550" indent="-285750">
              <a:buFont typeface="Arial" panose="020B0604020202020204" pitchFamily="34" charset="0"/>
              <a:buChar char="•"/>
              <a:defRPr sz="1800"/>
            </a:lvl5pPr>
          </a:lstStyle>
          <a:p>
            <a:pPr lvl="0"/>
            <a:endParaRPr lang="de-DE"/>
          </a:p>
        </p:txBody>
      </p:sp>
      <p:sp>
        <p:nvSpPr>
          <p:cNvPr id="14" name="Textplatzhalter 7">
            <a:extLst>
              <a:ext uri="{FF2B5EF4-FFF2-40B4-BE49-F238E27FC236}">
                <a16:creationId xmlns:a16="http://schemas.microsoft.com/office/drawing/2014/main" id="{3A55C309-EB29-2241-A7FE-F33E7CFFB570}"/>
              </a:ext>
            </a:extLst>
          </p:cNvPr>
          <p:cNvSpPr>
            <a:spLocks noGrp="1"/>
          </p:cNvSpPr>
          <p:nvPr>
            <p:ph type="body" sz="quarter" idx="18"/>
          </p:nvPr>
        </p:nvSpPr>
        <p:spPr>
          <a:xfrm>
            <a:off x="0" y="537826"/>
            <a:ext cx="11038788" cy="620449"/>
          </a:xfrm>
          <a:prstGeom prst="rect">
            <a:avLst/>
          </a:prstGeom>
          <a:solidFill>
            <a:schemeClr val="bg1"/>
          </a:solidFill>
        </p:spPr>
        <p:txBody>
          <a:bodyPr lIns="503999" tIns="0" rIns="0" bIns="0" anchor="ctr">
            <a:noAutofit/>
          </a:bodyPr>
          <a:lstStyle>
            <a:lvl1pPr marL="0" indent="0" algn="l">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8" name="Fußzeilenplatzhalter 6">
            <a:extLst>
              <a:ext uri="{FF2B5EF4-FFF2-40B4-BE49-F238E27FC236}">
                <a16:creationId xmlns:a16="http://schemas.microsoft.com/office/drawing/2014/main" id="{839819D8-C864-7E49-A057-8C6DA48E1D94}"/>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9" name="Datumsplatzhalter 3">
            <a:extLst>
              <a:ext uri="{FF2B5EF4-FFF2-40B4-BE49-F238E27FC236}">
                <a16:creationId xmlns:a16="http://schemas.microsoft.com/office/drawing/2014/main" id="{ED9001A6-3670-9848-81AB-1AE13AA2C495}"/>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DDECEECB-986D-DD42-A9E4-3D3090B47A6F}" type="datetime4">
              <a:rPr lang="de-DE" smtClean="0"/>
              <a:t>2. September 2026</a:t>
            </a:fld>
            <a:endParaRPr lang="de-DE"/>
          </a:p>
        </p:txBody>
      </p:sp>
    </p:spTree>
    <p:extLst>
      <p:ext uri="{BB962C8B-B14F-4D97-AF65-F5344CB8AC3E}">
        <p14:creationId xmlns:p14="http://schemas.microsoft.com/office/powerpoint/2010/main" val="2994419609"/>
      </p:ext>
    </p:extLst>
  </p:cSld>
  <p:clrMapOvr>
    <a:masterClrMapping/>
  </p:clrMapOvr>
  <p:hf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llgemeiner Container_3">
    <p:spTree>
      <p:nvGrpSpPr>
        <p:cNvPr id="1" name=""/>
        <p:cNvGrpSpPr/>
        <p:nvPr/>
      </p:nvGrpSpPr>
      <p:grpSpPr>
        <a:xfrm>
          <a:off x="0" y="0"/>
          <a:ext cx="0" cy="0"/>
          <a:chOff x="0" y="0"/>
          <a:chExt cx="0" cy="0"/>
        </a:xfrm>
      </p:grpSpPr>
      <p:pic>
        <p:nvPicPr>
          <p:cNvPr id="3" name="Grafik 2" descr="Ein Bild, das draußen, Wasser, Mann, Körper enthält.&#10;&#10;Automatisch generierte Beschreibung">
            <a:extLst>
              <a:ext uri="{FF2B5EF4-FFF2-40B4-BE49-F238E27FC236}">
                <a16:creationId xmlns:a16="http://schemas.microsoft.com/office/drawing/2014/main" id="{BD6C71E0-74C3-EA48-8539-49AB53DAB4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405904" y="0"/>
            <a:ext cx="4786096" cy="6858000"/>
          </a:xfrm>
          <a:prstGeom prst="rect">
            <a:avLst/>
          </a:prstGeom>
        </p:spPr>
      </p:pic>
      <p:sp>
        <p:nvSpPr>
          <p:cNvPr id="2" name="Fußzeilenplatzhalter 1">
            <a:extLst>
              <a:ext uri="{FF2B5EF4-FFF2-40B4-BE49-F238E27FC236}">
                <a16:creationId xmlns:a16="http://schemas.microsoft.com/office/drawing/2014/main" id="{B3EAA769-42BF-2B47-A26A-BCA1C52DC865}"/>
              </a:ext>
            </a:extLst>
          </p:cNvPr>
          <p:cNvSpPr>
            <a:spLocks noGrp="1"/>
          </p:cNvSpPr>
          <p:nvPr>
            <p:ph type="ftr" sz="quarter" idx="16"/>
          </p:nvPr>
        </p:nvSpPr>
        <p:spPr/>
        <p:txBody>
          <a:bodyPr/>
          <a:lstStyle/>
          <a:p>
            <a:r>
              <a:rPr lang="de-DE"/>
              <a:t>Dies ist die Fußzeile </a:t>
            </a:r>
          </a:p>
        </p:txBody>
      </p:sp>
      <p:sp>
        <p:nvSpPr>
          <p:cNvPr id="11" name="Datumsplatzhalter 3">
            <a:extLst>
              <a:ext uri="{FF2B5EF4-FFF2-40B4-BE49-F238E27FC236}">
                <a16:creationId xmlns:a16="http://schemas.microsoft.com/office/drawing/2014/main" id="{F38D71DB-32C2-B947-A75A-64E842358D61}"/>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348F294B-D738-D649-A7E2-2AE1A7C57EE0}" type="datetime4">
              <a:rPr lang="de-DE" smtClean="0"/>
              <a:t>2. September 2026</a:t>
            </a:fld>
            <a:endParaRPr lang="de-DE"/>
          </a:p>
        </p:txBody>
      </p:sp>
      <p:sp>
        <p:nvSpPr>
          <p:cNvPr id="15" name="Textplatzhalter 7">
            <a:extLst>
              <a:ext uri="{FF2B5EF4-FFF2-40B4-BE49-F238E27FC236}">
                <a16:creationId xmlns:a16="http://schemas.microsoft.com/office/drawing/2014/main" id="{8A0A1293-6B8E-804B-9A63-A90CFDBADBE6}"/>
              </a:ext>
            </a:extLst>
          </p:cNvPr>
          <p:cNvSpPr>
            <a:spLocks noGrp="1"/>
          </p:cNvSpPr>
          <p:nvPr>
            <p:ph type="body" sz="quarter" idx="14"/>
          </p:nvPr>
        </p:nvSpPr>
        <p:spPr>
          <a:xfrm>
            <a:off x="515938" y="1255315"/>
            <a:ext cx="11676062" cy="462414"/>
          </a:xfrm>
          <a:prstGeom prst="rect">
            <a:avLst/>
          </a:prstGeom>
          <a:solidFill>
            <a:schemeClr val="bg1"/>
          </a:solidFill>
        </p:spPr>
        <p:txBody>
          <a:bodyPr lIns="503998" tIns="0" rIns="360000" bIns="0" anchor="ctr">
            <a:noAutofit/>
          </a:bodyPr>
          <a:lstStyle>
            <a:lvl1pPr marL="0" indent="0" algn="r">
              <a:buNone/>
              <a:defRPr sz="2000" b="0" i="1">
                <a:solidFill>
                  <a:schemeClr val="tx1"/>
                </a:solidFill>
              </a:defRPr>
            </a:lvl1pPr>
          </a:lstStyle>
          <a:p>
            <a:pPr lvl="0"/>
            <a:endParaRPr lang="de-DE"/>
          </a:p>
        </p:txBody>
      </p:sp>
      <p:sp>
        <p:nvSpPr>
          <p:cNvPr id="17" name="Textplatzhalter 7">
            <a:extLst>
              <a:ext uri="{FF2B5EF4-FFF2-40B4-BE49-F238E27FC236}">
                <a16:creationId xmlns:a16="http://schemas.microsoft.com/office/drawing/2014/main" id="{FAD98681-9D95-AB4D-B144-C11AF86AE31D}"/>
              </a:ext>
            </a:extLst>
          </p:cNvPr>
          <p:cNvSpPr>
            <a:spLocks noGrp="1"/>
          </p:cNvSpPr>
          <p:nvPr>
            <p:ph type="body" sz="quarter" idx="18"/>
          </p:nvPr>
        </p:nvSpPr>
        <p:spPr>
          <a:xfrm>
            <a:off x="515938" y="537826"/>
            <a:ext cx="11676062" cy="650894"/>
          </a:xfrm>
          <a:prstGeom prst="rect">
            <a:avLst/>
          </a:prstGeom>
          <a:solidFill>
            <a:schemeClr val="bg1"/>
          </a:solidFill>
        </p:spPr>
        <p:txBody>
          <a:bodyPr lIns="503999" tIns="0" rIns="360000" bIns="0" anchor="ctr">
            <a:noAutofit/>
          </a:bodyPr>
          <a:lstStyle>
            <a:lvl1pPr marL="0" indent="0" algn="r">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18" name="Rechteck 17">
            <a:extLst>
              <a:ext uri="{FF2B5EF4-FFF2-40B4-BE49-F238E27FC236}">
                <a16:creationId xmlns:a16="http://schemas.microsoft.com/office/drawing/2014/main" id="{0D9C9637-B8B4-784E-A8FA-B068E59307DD}"/>
              </a:ext>
            </a:extLst>
          </p:cNvPr>
          <p:cNvSpPr/>
          <p:nvPr userDrawn="1"/>
        </p:nvSpPr>
        <p:spPr>
          <a:xfrm>
            <a:off x="11188705" y="5559505"/>
            <a:ext cx="560916" cy="1298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fik 18" descr="Ein Bild, das Objekt, Uhr, Schild enthält.&#10;&#10;Automatisch generierte Beschreibung">
            <a:extLst>
              <a:ext uri="{FF2B5EF4-FFF2-40B4-BE49-F238E27FC236}">
                <a16:creationId xmlns:a16="http://schemas.microsoft.com/office/drawing/2014/main" id="{D2138796-9628-6241-B44D-1677C9C89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35642" y="5455859"/>
            <a:ext cx="1118389" cy="1146175"/>
          </a:xfrm>
          <a:prstGeom prst="rect">
            <a:avLst/>
          </a:prstGeom>
        </p:spPr>
      </p:pic>
      <p:sp>
        <p:nvSpPr>
          <p:cNvPr id="13" name="Inhaltsplatzhalter 6">
            <a:extLst>
              <a:ext uri="{FF2B5EF4-FFF2-40B4-BE49-F238E27FC236}">
                <a16:creationId xmlns:a16="http://schemas.microsoft.com/office/drawing/2014/main" id="{6854F760-6F79-534E-90FA-776A6F4C25CC}"/>
              </a:ext>
            </a:extLst>
          </p:cNvPr>
          <p:cNvSpPr>
            <a:spLocks noGrp="1"/>
          </p:cNvSpPr>
          <p:nvPr>
            <p:ph sz="quarter" idx="15" hasCustomPrompt="1"/>
          </p:nvPr>
        </p:nvSpPr>
        <p:spPr>
          <a:xfrm>
            <a:off x="515939" y="1919549"/>
            <a:ext cx="6447588" cy="4281226"/>
          </a:xfrm>
          <a:prstGeom prst="rect">
            <a:avLst/>
          </a:prstGeom>
          <a:solidFill>
            <a:schemeClr val="bg1">
              <a:lumMod val="85000"/>
            </a:schemeClr>
          </a:solidFill>
        </p:spPr>
        <p:txBody>
          <a:bodyPr anchor="ctr"/>
          <a:lstStyle>
            <a:lvl1pPr marL="0" indent="0" algn="ctr">
              <a:buNone/>
              <a:defRPr sz="120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a:t>Objekt einfügen</a:t>
            </a:r>
          </a:p>
        </p:txBody>
      </p:sp>
    </p:spTree>
    <p:extLst>
      <p:ext uri="{BB962C8B-B14F-4D97-AF65-F5344CB8AC3E}">
        <p14:creationId xmlns:p14="http://schemas.microsoft.com/office/powerpoint/2010/main" val="1350120025"/>
      </p:ext>
    </p:extLst>
  </p:cSld>
  <p:clrMapOvr>
    <a:masterClrMapping/>
  </p:clrMapOvr>
  <p:hf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fochart_A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Textplatzhalter 7">
            <a:extLst>
              <a:ext uri="{FF2B5EF4-FFF2-40B4-BE49-F238E27FC236}">
                <a16:creationId xmlns:a16="http://schemas.microsoft.com/office/drawing/2014/main" id="{5375557B-7F50-7D48-9E83-F9F9F164A67A}"/>
              </a:ext>
            </a:extLst>
          </p:cNvPr>
          <p:cNvSpPr>
            <a:spLocks noGrp="1"/>
          </p:cNvSpPr>
          <p:nvPr>
            <p:ph type="body" sz="quarter" idx="18"/>
          </p:nvPr>
        </p:nvSpPr>
        <p:spPr>
          <a:xfrm>
            <a:off x="515938" y="3035432"/>
            <a:ext cx="3505728" cy="2071514"/>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6" name="Textplatzhalter 7">
            <a:extLst>
              <a:ext uri="{FF2B5EF4-FFF2-40B4-BE49-F238E27FC236}">
                <a16:creationId xmlns:a16="http://schemas.microsoft.com/office/drawing/2014/main" id="{49EFA68E-34F1-8A4F-AF71-5CFFD58312AD}"/>
              </a:ext>
            </a:extLst>
          </p:cNvPr>
          <p:cNvSpPr>
            <a:spLocks noGrp="1"/>
          </p:cNvSpPr>
          <p:nvPr>
            <p:ph type="body" sz="quarter" idx="19"/>
          </p:nvPr>
        </p:nvSpPr>
        <p:spPr>
          <a:xfrm>
            <a:off x="4379916" y="3035432"/>
            <a:ext cx="3505728" cy="2071514"/>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7" name="Textplatzhalter 7">
            <a:extLst>
              <a:ext uri="{FF2B5EF4-FFF2-40B4-BE49-F238E27FC236}">
                <a16:creationId xmlns:a16="http://schemas.microsoft.com/office/drawing/2014/main" id="{7E631215-10B6-2F41-AEEC-AE9CEA251F4B}"/>
              </a:ext>
            </a:extLst>
          </p:cNvPr>
          <p:cNvSpPr>
            <a:spLocks noGrp="1"/>
          </p:cNvSpPr>
          <p:nvPr>
            <p:ph type="body" sz="quarter" idx="20"/>
          </p:nvPr>
        </p:nvSpPr>
        <p:spPr>
          <a:xfrm>
            <a:off x="8243893" y="3035432"/>
            <a:ext cx="3505728" cy="2071514"/>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3" name="Textplatzhalter 7">
            <a:extLst>
              <a:ext uri="{FF2B5EF4-FFF2-40B4-BE49-F238E27FC236}">
                <a16:creationId xmlns:a16="http://schemas.microsoft.com/office/drawing/2014/main" id="{F34B45E7-A504-B54B-90C5-C7F250B3EF2A}"/>
              </a:ext>
            </a:extLst>
          </p:cNvPr>
          <p:cNvSpPr>
            <a:spLocks noGrp="1"/>
          </p:cNvSpPr>
          <p:nvPr>
            <p:ph type="body" sz="quarter" idx="21"/>
          </p:nvPr>
        </p:nvSpPr>
        <p:spPr>
          <a:xfrm>
            <a:off x="0" y="537826"/>
            <a:ext cx="11010507" cy="620449"/>
          </a:xfrm>
          <a:prstGeom prst="rect">
            <a:avLst/>
          </a:prstGeom>
          <a:solidFill>
            <a:schemeClr val="bg1"/>
          </a:solidFill>
        </p:spPr>
        <p:txBody>
          <a:bodyPr lIns="503999" tIns="0" rIns="0" bIns="0" anchor="ctr">
            <a:noAutofit/>
          </a:bodyPr>
          <a:lstStyle>
            <a:lvl1pPr marL="0" indent="0" algn="l">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8" name="Fußzeilenplatzhalter 6">
            <a:extLst>
              <a:ext uri="{FF2B5EF4-FFF2-40B4-BE49-F238E27FC236}">
                <a16:creationId xmlns:a16="http://schemas.microsoft.com/office/drawing/2014/main" id="{C9DCFD50-8292-B045-81F3-234CEF45E22F}"/>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9" name="Datumsplatzhalter 3">
            <a:extLst>
              <a:ext uri="{FF2B5EF4-FFF2-40B4-BE49-F238E27FC236}">
                <a16:creationId xmlns:a16="http://schemas.microsoft.com/office/drawing/2014/main" id="{714FD38C-E6F7-4748-8A13-0414F5CD06BA}"/>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3004D0CC-E01D-864C-8230-F94700369F9D}" type="datetime4">
              <a:rPr lang="de-DE" smtClean="0"/>
              <a:t>2. September 2026</a:t>
            </a:fld>
            <a:endParaRPr lang="de-DE"/>
          </a:p>
        </p:txBody>
      </p:sp>
    </p:spTree>
    <p:extLst>
      <p:ext uri="{BB962C8B-B14F-4D97-AF65-F5344CB8AC3E}">
        <p14:creationId xmlns:p14="http://schemas.microsoft.com/office/powerpoint/2010/main" val="3178491583"/>
      </p:ext>
    </p:extLst>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fochart_A_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platzhalter 7">
            <a:extLst>
              <a:ext uri="{FF2B5EF4-FFF2-40B4-BE49-F238E27FC236}">
                <a16:creationId xmlns:a16="http://schemas.microsoft.com/office/drawing/2014/main" id="{252B7730-9C9A-A848-8D20-C415CBFC25D3}"/>
              </a:ext>
            </a:extLst>
          </p:cNvPr>
          <p:cNvSpPr>
            <a:spLocks noGrp="1"/>
          </p:cNvSpPr>
          <p:nvPr>
            <p:ph type="body" sz="quarter" idx="15"/>
          </p:nvPr>
        </p:nvSpPr>
        <p:spPr>
          <a:xfrm>
            <a:off x="515938" y="1913381"/>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29" name="Textplatzhalter 7">
            <a:extLst>
              <a:ext uri="{FF2B5EF4-FFF2-40B4-BE49-F238E27FC236}">
                <a16:creationId xmlns:a16="http://schemas.microsoft.com/office/drawing/2014/main" id="{E730827B-B6FA-4842-8E39-18E0D90F0B12}"/>
              </a:ext>
            </a:extLst>
          </p:cNvPr>
          <p:cNvSpPr>
            <a:spLocks noGrp="1"/>
          </p:cNvSpPr>
          <p:nvPr>
            <p:ph type="body" sz="quarter" idx="16"/>
          </p:nvPr>
        </p:nvSpPr>
        <p:spPr>
          <a:xfrm>
            <a:off x="4379916" y="1913381"/>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0" name="Textplatzhalter 7">
            <a:extLst>
              <a:ext uri="{FF2B5EF4-FFF2-40B4-BE49-F238E27FC236}">
                <a16:creationId xmlns:a16="http://schemas.microsoft.com/office/drawing/2014/main" id="{BF83C535-44C3-CC40-84D7-8DBCE781A8EB}"/>
              </a:ext>
            </a:extLst>
          </p:cNvPr>
          <p:cNvSpPr>
            <a:spLocks noGrp="1"/>
          </p:cNvSpPr>
          <p:nvPr>
            <p:ph type="body" sz="quarter" idx="17"/>
          </p:nvPr>
        </p:nvSpPr>
        <p:spPr>
          <a:xfrm>
            <a:off x="8243893" y="1913381"/>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1" name="Textplatzhalter 7">
            <a:extLst>
              <a:ext uri="{FF2B5EF4-FFF2-40B4-BE49-F238E27FC236}">
                <a16:creationId xmlns:a16="http://schemas.microsoft.com/office/drawing/2014/main" id="{105E8A96-1401-054F-885D-61714DB04339}"/>
              </a:ext>
            </a:extLst>
          </p:cNvPr>
          <p:cNvSpPr>
            <a:spLocks noGrp="1"/>
          </p:cNvSpPr>
          <p:nvPr>
            <p:ph type="body" sz="quarter" idx="18"/>
          </p:nvPr>
        </p:nvSpPr>
        <p:spPr>
          <a:xfrm>
            <a:off x="515938"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2" name="Textplatzhalter 7">
            <a:extLst>
              <a:ext uri="{FF2B5EF4-FFF2-40B4-BE49-F238E27FC236}">
                <a16:creationId xmlns:a16="http://schemas.microsoft.com/office/drawing/2014/main" id="{91DDE379-87EC-2F44-9C78-F267379AEC17}"/>
              </a:ext>
            </a:extLst>
          </p:cNvPr>
          <p:cNvSpPr>
            <a:spLocks noGrp="1"/>
          </p:cNvSpPr>
          <p:nvPr>
            <p:ph type="body" sz="quarter" idx="19"/>
          </p:nvPr>
        </p:nvSpPr>
        <p:spPr>
          <a:xfrm>
            <a:off x="4379916"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3" name="Textplatzhalter 7">
            <a:extLst>
              <a:ext uri="{FF2B5EF4-FFF2-40B4-BE49-F238E27FC236}">
                <a16:creationId xmlns:a16="http://schemas.microsoft.com/office/drawing/2014/main" id="{B824BF40-E63B-AD4A-B9D7-EDBFB2666CFD}"/>
              </a:ext>
            </a:extLst>
          </p:cNvPr>
          <p:cNvSpPr>
            <a:spLocks noGrp="1"/>
          </p:cNvSpPr>
          <p:nvPr>
            <p:ph type="body" sz="quarter" idx="20"/>
          </p:nvPr>
        </p:nvSpPr>
        <p:spPr>
          <a:xfrm>
            <a:off x="8243893"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9" name="Fußzeilenplatzhalter 6">
            <a:extLst>
              <a:ext uri="{FF2B5EF4-FFF2-40B4-BE49-F238E27FC236}">
                <a16:creationId xmlns:a16="http://schemas.microsoft.com/office/drawing/2014/main" id="{F7CAF226-AA9A-A142-891F-D7145209C7AF}"/>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0" name="Datumsplatzhalter 3">
            <a:extLst>
              <a:ext uri="{FF2B5EF4-FFF2-40B4-BE49-F238E27FC236}">
                <a16:creationId xmlns:a16="http://schemas.microsoft.com/office/drawing/2014/main" id="{23009AF4-A0A9-C845-BF2C-DF344F4B8BD7}"/>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C1E305E1-25D8-A945-80AD-F900CD0F08CE}" type="datetime4">
              <a:rPr lang="de-DE" smtClean="0"/>
              <a:t>2. September 2026</a:t>
            </a:fld>
            <a:endParaRPr lang="de-DE"/>
          </a:p>
        </p:txBody>
      </p:sp>
    </p:spTree>
    <p:extLst>
      <p:ext uri="{BB962C8B-B14F-4D97-AF65-F5344CB8AC3E}">
        <p14:creationId xmlns:p14="http://schemas.microsoft.com/office/powerpoint/2010/main" val="833756936"/>
      </p:ext>
    </p:extLst>
  </p:cSld>
  <p:clrMapOvr>
    <a:masterClrMapping/>
  </p:clrMapOvr>
  <p:hf sldNum="0"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fochart_A_7">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platzhalter 7">
            <a:extLst>
              <a:ext uri="{FF2B5EF4-FFF2-40B4-BE49-F238E27FC236}">
                <a16:creationId xmlns:a16="http://schemas.microsoft.com/office/drawing/2014/main" id="{936CCFA2-9437-8849-9557-2D304FBD2384}"/>
              </a:ext>
            </a:extLst>
          </p:cNvPr>
          <p:cNvSpPr>
            <a:spLocks noGrp="1"/>
          </p:cNvSpPr>
          <p:nvPr>
            <p:ph type="body" sz="quarter" idx="21"/>
          </p:nvPr>
        </p:nvSpPr>
        <p:spPr>
          <a:xfrm>
            <a:off x="515938" y="3159635"/>
            <a:ext cx="2337794" cy="504799"/>
          </a:xfrm>
          <a:prstGeom prst="rect">
            <a:avLst/>
          </a:prstGeom>
          <a:solidFill>
            <a:srgbClr val="C62153"/>
          </a:solidFill>
        </p:spPr>
        <p:txBody>
          <a:bodyPr lIns="0" tIns="0" rIns="0" bIns="0" anchor="ctr">
            <a:noAutofit/>
          </a:bodyPr>
          <a:lstStyle>
            <a:lvl1pPr marL="0" indent="0" algn="ctr">
              <a:buNone/>
              <a:defRPr lang="de-DE" sz="2500" smtClean="0">
                <a:solidFill>
                  <a:schemeClr val="bg1"/>
                </a:solidFill>
                <a:effectLst/>
              </a:defRPr>
            </a:lvl1pPr>
          </a:lstStyle>
          <a:p>
            <a:pPr lvl="0"/>
            <a:endParaRPr lang="de-DE"/>
          </a:p>
        </p:txBody>
      </p:sp>
      <p:sp>
        <p:nvSpPr>
          <p:cNvPr id="12" name="Textplatzhalter 7">
            <a:extLst>
              <a:ext uri="{FF2B5EF4-FFF2-40B4-BE49-F238E27FC236}">
                <a16:creationId xmlns:a16="http://schemas.microsoft.com/office/drawing/2014/main" id="{D339D990-E460-6643-B567-EEBCE9B802FA}"/>
              </a:ext>
            </a:extLst>
          </p:cNvPr>
          <p:cNvSpPr>
            <a:spLocks noGrp="1"/>
          </p:cNvSpPr>
          <p:nvPr>
            <p:ph type="body" sz="quarter" idx="18"/>
          </p:nvPr>
        </p:nvSpPr>
        <p:spPr>
          <a:xfrm>
            <a:off x="515938"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3" name="Textplatzhalter 7">
            <a:extLst>
              <a:ext uri="{FF2B5EF4-FFF2-40B4-BE49-F238E27FC236}">
                <a16:creationId xmlns:a16="http://schemas.microsoft.com/office/drawing/2014/main" id="{D11B1B83-FDFC-1A47-8AD0-9F520A5B831E}"/>
              </a:ext>
            </a:extLst>
          </p:cNvPr>
          <p:cNvSpPr>
            <a:spLocks noGrp="1"/>
          </p:cNvSpPr>
          <p:nvPr>
            <p:ph type="body" sz="quarter" idx="19"/>
          </p:nvPr>
        </p:nvSpPr>
        <p:spPr>
          <a:xfrm>
            <a:off x="4379916"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4" name="Textplatzhalter 7">
            <a:extLst>
              <a:ext uri="{FF2B5EF4-FFF2-40B4-BE49-F238E27FC236}">
                <a16:creationId xmlns:a16="http://schemas.microsoft.com/office/drawing/2014/main" id="{897570BF-3B8E-A240-AE9A-1A2F70D2A355}"/>
              </a:ext>
            </a:extLst>
          </p:cNvPr>
          <p:cNvSpPr>
            <a:spLocks noGrp="1"/>
          </p:cNvSpPr>
          <p:nvPr>
            <p:ph type="body" sz="quarter" idx="20"/>
          </p:nvPr>
        </p:nvSpPr>
        <p:spPr>
          <a:xfrm>
            <a:off x="8243893"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5" name="Fußzeilenplatzhalter 6">
            <a:extLst>
              <a:ext uri="{FF2B5EF4-FFF2-40B4-BE49-F238E27FC236}">
                <a16:creationId xmlns:a16="http://schemas.microsoft.com/office/drawing/2014/main" id="{8212B586-865E-A448-A236-A5540C9C5520}"/>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6" name="Datumsplatzhalter 3">
            <a:extLst>
              <a:ext uri="{FF2B5EF4-FFF2-40B4-BE49-F238E27FC236}">
                <a16:creationId xmlns:a16="http://schemas.microsoft.com/office/drawing/2014/main" id="{31AE4D5C-C71A-0140-A27A-5077EC9DAF25}"/>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8FE5F974-E3A0-294D-BD6B-F96A58649F63}" type="datetime4">
              <a:rPr lang="de-DE" smtClean="0"/>
              <a:t>2. September 2026</a:t>
            </a:fld>
            <a:endParaRPr lang="de-DE"/>
          </a:p>
        </p:txBody>
      </p:sp>
    </p:spTree>
    <p:extLst>
      <p:ext uri="{BB962C8B-B14F-4D97-AF65-F5344CB8AC3E}">
        <p14:creationId xmlns:p14="http://schemas.microsoft.com/office/powerpoint/2010/main" val="3654098338"/>
      </p:ext>
    </p:extLst>
  </p:cSld>
  <p:clrMapOvr>
    <a:masterClrMapping/>
  </p:clrMapOvr>
  <p:hf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bschluss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AB76B3C9-4576-B343-ADDC-FBF26EC629C9}"/>
              </a:ext>
            </a:extLst>
          </p:cNvPr>
          <p:cNvSpPr/>
          <p:nvPr userDrawn="1"/>
        </p:nvSpPr>
        <p:spPr>
          <a:xfrm>
            <a:off x="1808013" y="5602211"/>
            <a:ext cx="1838436" cy="477054"/>
          </a:xfrm>
          <a:prstGeom prst="rect">
            <a:avLst/>
          </a:prstGeom>
          <a:solidFill>
            <a:srgbClr val="C62153"/>
          </a:solidFill>
        </p:spPr>
        <p:txBody>
          <a:bodyPr wrap="square">
            <a:spAutoFit/>
          </a:bodyPr>
          <a:lstStyle/>
          <a:p>
            <a:r>
              <a:rPr lang="de-DE" sz="2500" b="1">
                <a:solidFill>
                  <a:schemeClr val="bg1"/>
                </a:solidFill>
              </a:rPr>
              <a:t>dein-</a:t>
            </a:r>
            <a:r>
              <a:rPr lang="de-DE" sz="2500" b="1" err="1">
                <a:solidFill>
                  <a:schemeClr val="bg1"/>
                </a:solidFill>
              </a:rPr>
              <a:t>nrw.de</a:t>
            </a:r>
            <a:endParaRPr lang="de-DE" sz="2500" b="1">
              <a:solidFill>
                <a:schemeClr val="bg1"/>
              </a:solidFill>
            </a:endParaRPr>
          </a:p>
        </p:txBody>
      </p:sp>
      <p:sp>
        <p:nvSpPr>
          <p:cNvPr id="10" name="Fußzeilenplatzhalter 6">
            <a:extLst>
              <a:ext uri="{FF2B5EF4-FFF2-40B4-BE49-F238E27FC236}">
                <a16:creationId xmlns:a16="http://schemas.microsoft.com/office/drawing/2014/main" id="{D0607AD1-D892-4746-A42B-F7D925E0EC2A}"/>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2" name="Datumsplatzhalter 3">
            <a:extLst>
              <a:ext uri="{FF2B5EF4-FFF2-40B4-BE49-F238E27FC236}">
                <a16:creationId xmlns:a16="http://schemas.microsoft.com/office/drawing/2014/main" id="{6F594977-83A3-B84D-A26F-D65BD6911035}"/>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9B38EBCF-21A0-B14C-9C52-C6F9A08D523C}" type="datetime4">
              <a:rPr lang="de-DE" smtClean="0"/>
              <a:t>2. September 2026</a:t>
            </a:fld>
            <a:endParaRPr lang="de-DE"/>
          </a:p>
        </p:txBody>
      </p:sp>
      <p:sp>
        <p:nvSpPr>
          <p:cNvPr id="16" name="Rechteck 15">
            <a:extLst>
              <a:ext uri="{FF2B5EF4-FFF2-40B4-BE49-F238E27FC236}">
                <a16:creationId xmlns:a16="http://schemas.microsoft.com/office/drawing/2014/main" id="{29AF2439-DD7A-C64E-AFBB-A574BF9FE923}"/>
              </a:ext>
            </a:extLst>
          </p:cNvPr>
          <p:cNvSpPr/>
          <p:nvPr userDrawn="1"/>
        </p:nvSpPr>
        <p:spPr>
          <a:xfrm>
            <a:off x="0" y="4973216"/>
            <a:ext cx="8630817" cy="6383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6CDBC878-CD51-3542-8849-CB35090339AA}"/>
              </a:ext>
            </a:extLst>
          </p:cNvPr>
          <p:cNvSpPr/>
          <p:nvPr userDrawn="1"/>
        </p:nvSpPr>
        <p:spPr>
          <a:xfrm>
            <a:off x="431959" y="4971269"/>
            <a:ext cx="8166338" cy="630942"/>
          </a:xfrm>
          <a:prstGeom prst="rect">
            <a:avLst/>
          </a:prstGeom>
        </p:spPr>
        <p:txBody>
          <a:bodyPr wrap="none">
            <a:spAutoFit/>
          </a:bodyPr>
          <a:lstStyle/>
          <a:p>
            <a:pPr lvl="0"/>
            <a:r>
              <a:rPr lang="de-DE" sz="3500" b="1"/>
              <a:t>VIELEN DANK FÜR IHRE AUFMERKSAMKEIT</a:t>
            </a:r>
          </a:p>
        </p:txBody>
      </p:sp>
    </p:spTree>
    <p:extLst>
      <p:ext uri="{BB962C8B-B14F-4D97-AF65-F5344CB8AC3E}">
        <p14:creationId xmlns:p14="http://schemas.microsoft.com/office/powerpoint/2010/main" val="2607123699"/>
      </p:ext>
    </p:extLst>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piervorlagen_1">
    <p:spTree>
      <p:nvGrpSpPr>
        <p:cNvPr id="1" name=""/>
        <p:cNvGrpSpPr/>
        <p:nvPr/>
      </p:nvGrpSpPr>
      <p:grpSpPr>
        <a:xfrm>
          <a:off x="0" y="0"/>
          <a:ext cx="0" cy="0"/>
          <a:chOff x="0" y="0"/>
          <a:chExt cx="0" cy="0"/>
        </a:xfrm>
      </p:grpSpPr>
      <p:sp>
        <p:nvSpPr>
          <p:cNvPr id="7" name="Textplatzhalter 10">
            <a:extLst>
              <a:ext uri="{FF2B5EF4-FFF2-40B4-BE49-F238E27FC236}">
                <a16:creationId xmlns:a16="http://schemas.microsoft.com/office/drawing/2014/main" id="{93CDFF0C-C03D-EE4B-A38D-6A8F0A3293CD}"/>
              </a:ext>
            </a:extLst>
          </p:cNvPr>
          <p:cNvSpPr txBox="1">
            <a:spLocks/>
          </p:cNvSpPr>
          <p:nvPr userDrawn="1"/>
        </p:nvSpPr>
        <p:spPr>
          <a:xfrm>
            <a:off x="0" y="0"/>
            <a:ext cx="12192000" cy="6862999"/>
          </a:xfrm>
          <a:prstGeom prst="rect">
            <a:avLst/>
          </a:prstGeom>
          <a:solidFill>
            <a:srgbClr val="FFFF00"/>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3200" b="1">
                <a:solidFill>
                  <a:schemeClr val="tx1"/>
                </a:solidFill>
              </a:rPr>
              <a:t>VORLAGEN ZUM </a:t>
            </a:r>
            <a:r>
              <a:rPr lang="de-DE" sz="3200" b="1" u="sng">
                <a:solidFill>
                  <a:schemeClr val="tx1"/>
                </a:solidFill>
              </a:rPr>
              <a:t>KOPIEREN</a:t>
            </a:r>
            <a:r>
              <a:rPr lang="de-DE" sz="3200" b="1" u="none">
                <a:solidFill>
                  <a:schemeClr val="tx1"/>
                </a:solidFill>
              </a:rPr>
              <a:t> </a:t>
            </a:r>
            <a:r>
              <a:rPr lang="de-DE" sz="3200" b="1">
                <a:solidFill>
                  <a:schemeClr val="tx1"/>
                </a:solidFill>
              </a:rPr>
              <a:t>UND BEFÜLLEN / EDITIEREN</a:t>
            </a:r>
          </a:p>
          <a:p>
            <a:endParaRPr lang="de-DE" sz="1800" b="1">
              <a:solidFill>
                <a:schemeClr val="tx1"/>
              </a:solidFill>
            </a:endParaRPr>
          </a:p>
          <a:p>
            <a:r>
              <a:rPr lang="de-DE" sz="1800" b="0">
                <a:solidFill>
                  <a:schemeClr val="tx1"/>
                </a:solidFill>
              </a:rPr>
              <a:t>Kopieren Sie die grafischen Vorlagen auf Ihre Präsentationsfolien und befüllen Sie diese </a:t>
            </a:r>
          </a:p>
          <a:p>
            <a:r>
              <a:rPr lang="de-DE" sz="1800" b="0">
                <a:solidFill>
                  <a:schemeClr val="tx1"/>
                </a:solidFill>
              </a:rPr>
              <a:t>mit ihren Inhalten und editieren/verändern Sie Tabelle und Grafiken nach ihren spezifischen Anforderungen.</a:t>
            </a:r>
          </a:p>
          <a:p>
            <a:r>
              <a:rPr lang="de-DE" sz="1800" b="0">
                <a:solidFill>
                  <a:schemeClr val="tx1"/>
                </a:solidFill>
              </a:rPr>
              <a:t>Die Inhalte können über </a:t>
            </a:r>
            <a:r>
              <a:rPr lang="de-DE" sz="1800" b="1">
                <a:solidFill>
                  <a:schemeClr val="tx1"/>
                </a:solidFill>
              </a:rPr>
              <a:t>EXCEL</a:t>
            </a:r>
            <a:r>
              <a:rPr lang="de-DE" sz="1800" b="0">
                <a:solidFill>
                  <a:schemeClr val="tx1"/>
                </a:solidFill>
              </a:rPr>
              <a:t> editiert werden und über den Reiter </a:t>
            </a:r>
            <a:r>
              <a:rPr lang="de-DE" sz="1800" b="1">
                <a:solidFill>
                  <a:schemeClr val="tx1"/>
                </a:solidFill>
              </a:rPr>
              <a:t>„Diagrammentwurf“ </a:t>
            </a:r>
            <a:r>
              <a:rPr lang="de-DE" sz="1800" b="0">
                <a:solidFill>
                  <a:schemeClr val="tx1"/>
                </a:solidFill>
              </a:rPr>
              <a:t>verändert werden.</a:t>
            </a:r>
          </a:p>
        </p:txBody>
      </p:sp>
    </p:spTree>
    <p:extLst>
      <p:ext uri="{BB962C8B-B14F-4D97-AF65-F5344CB8AC3E}">
        <p14:creationId xmlns:p14="http://schemas.microsoft.com/office/powerpoint/2010/main" val="1615540495"/>
      </p:ext>
    </p:extLst>
  </p:cSld>
  <p:clrMapOvr>
    <a:masterClrMapping/>
  </p:clrMapOvr>
  <p:hf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piervorlagen_14">
    <p:spTree>
      <p:nvGrpSpPr>
        <p:cNvPr id="1" name=""/>
        <p:cNvGrpSpPr/>
        <p:nvPr/>
      </p:nvGrpSpPr>
      <p:grpSpPr>
        <a:xfrm>
          <a:off x="0" y="0"/>
          <a:ext cx="0" cy="0"/>
          <a:chOff x="0" y="0"/>
          <a:chExt cx="0" cy="0"/>
        </a:xfrm>
      </p:grpSpPr>
      <p:graphicFrame>
        <p:nvGraphicFramePr>
          <p:cNvPr id="40" name="Content Placeholder 5">
            <a:extLst>
              <a:ext uri="{FF2B5EF4-FFF2-40B4-BE49-F238E27FC236}">
                <a16:creationId xmlns:a16="http://schemas.microsoft.com/office/drawing/2014/main" id="{717F53A7-4DFA-DE42-8C7E-2D901C96BE40}"/>
              </a:ext>
            </a:extLst>
          </p:cNvPr>
          <p:cNvGraphicFramePr>
            <a:graphicFrameLocks/>
          </p:cNvGraphicFramePr>
          <p:nvPr userDrawn="1">
            <p:extLst>
              <p:ext uri="{D42A27DB-BD31-4B8C-83A1-F6EECF244321}">
                <p14:modId xmlns:p14="http://schemas.microsoft.com/office/powerpoint/2010/main" val="3377591068"/>
              </p:ext>
            </p:extLst>
          </p:nvPr>
        </p:nvGraphicFramePr>
        <p:xfrm>
          <a:off x="288010" y="1800551"/>
          <a:ext cx="10336078" cy="4625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9768677"/>
      </p:ext>
    </p:extLst>
  </p:cSld>
  <p:clrMapOvr>
    <a:masterClrMapping/>
  </p:clrMapOvr>
  <p:hf sldNum="0"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opiervorlagen_15">
    <p:spTree>
      <p:nvGrpSpPr>
        <p:cNvPr id="1" name=""/>
        <p:cNvGrpSpPr/>
        <p:nvPr/>
      </p:nvGrpSpPr>
      <p:grpSpPr>
        <a:xfrm>
          <a:off x="0" y="0"/>
          <a:ext cx="0" cy="0"/>
          <a:chOff x="0" y="0"/>
          <a:chExt cx="0" cy="0"/>
        </a:xfrm>
      </p:grpSpPr>
      <p:graphicFrame>
        <p:nvGraphicFramePr>
          <p:cNvPr id="40" name="Content Placeholder 5">
            <a:extLst>
              <a:ext uri="{FF2B5EF4-FFF2-40B4-BE49-F238E27FC236}">
                <a16:creationId xmlns:a16="http://schemas.microsoft.com/office/drawing/2014/main" id="{717F53A7-4DFA-DE42-8C7E-2D901C96BE40}"/>
              </a:ext>
            </a:extLst>
          </p:cNvPr>
          <p:cNvGraphicFramePr>
            <a:graphicFrameLocks/>
          </p:cNvGraphicFramePr>
          <p:nvPr userDrawn="1">
            <p:extLst>
              <p:ext uri="{D42A27DB-BD31-4B8C-83A1-F6EECF244321}">
                <p14:modId xmlns:p14="http://schemas.microsoft.com/office/powerpoint/2010/main" val="3413199662"/>
              </p:ext>
            </p:extLst>
          </p:nvPr>
        </p:nvGraphicFramePr>
        <p:xfrm>
          <a:off x="288010" y="1800551"/>
          <a:ext cx="10336078" cy="4625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1848947"/>
      </p:ext>
    </p:extLst>
  </p:cSld>
  <p:clrMapOvr>
    <a:masterClrMapping/>
  </p:clrMapOvr>
  <p:hf sldNum="0"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opiervorlagen_16">
    <p:spTree>
      <p:nvGrpSpPr>
        <p:cNvPr id="1" name=""/>
        <p:cNvGrpSpPr/>
        <p:nvPr/>
      </p:nvGrpSpPr>
      <p:grpSpPr>
        <a:xfrm>
          <a:off x="0" y="0"/>
          <a:ext cx="0" cy="0"/>
          <a:chOff x="0" y="0"/>
          <a:chExt cx="0" cy="0"/>
        </a:xfrm>
      </p:grpSpPr>
      <p:graphicFrame>
        <p:nvGraphicFramePr>
          <p:cNvPr id="40" name="Content Placeholder 5">
            <a:extLst>
              <a:ext uri="{FF2B5EF4-FFF2-40B4-BE49-F238E27FC236}">
                <a16:creationId xmlns:a16="http://schemas.microsoft.com/office/drawing/2014/main" id="{717F53A7-4DFA-DE42-8C7E-2D901C96BE40}"/>
              </a:ext>
            </a:extLst>
          </p:cNvPr>
          <p:cNvGraphicFramePr>
            <a:graphicFrameLocks/>
          </p:cNvGraphicFramePr>
          <p:nvPr userDrawn="1">
            <p:extLst>
              <p:ext uri="{D42A27DB-BD31-4B8C-83A1-F6EECF244321}">
                <p14:modId xmlns:p14="http://schemas.microsoft.com/office/powerpoint/2010/main" val="78269559"/>
              </p:ext>
            </p:extLst>
          </p:nvPr>
        </p:nvGraphicFramePr>
        <p:xfrm>
          <a:off x="288010" y="1800551"/>
          <a:ext cx="10336078" cy="46259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8862120"/>
      </p:ext>
    </p:extLst>
  </p:cSld>
  <p:clrMapOvr>
    <a:masterClrMapping/>
  </p:clrMapOvr>
  <p:hf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Kopiervorlagen_12">
    <p:spTree>
      <p:nvGrpSpPr>
        <p:cNvPr id="1" name=""/>
        <p:cNvGrpSpPr/>
        <p:nvPr/>
      </p:nvGrpSpPr>
      <p:grpSpPr>
        <a:xfrm>
          <a:off x="0" y="0"/>
          <a:ext cx="0" cy="0"/>
          <a:chOff x="0" y="0"/>
          <a:chExt cx="0" cy="0"/>
        </a:xfrm>
      </p:grpSpPr>
      <p:graphicFrame>
        <p:nvGraphicFramePr>
          <p:cNvPr id="44" name="Diagramm 43">
            <a:extLst>
              <a:ext uri="{FF2B5EF4-FFF2-40B4-BE49-F238E27FC236}">
                <a16:creationId xmlns:a16="http://schemas.microsoft.com/office/drawing/2014/main" id="{CC299589-09FE-8C4A-846C-5121128294A5}"/>
              </a:ext>
            </a:extLst>
          </p:cNvPr>
          <p:cNvGraphicFramePr/>
          <p:nvPr userDrawn="1">
            <p:extLst>
              <p:ext uri="{D42A27DB-BD31-4B8C-83A1-F6EECF244321}">
                <p14:modId xmlns:p14="http://schemas.microsoft.com/office/powerpoint/2010/main" val="1522217015"/>
              </p:ext>
            </p:extLst>
          </p:nvPr>
        </p:nvGraphicFramePr>
        <p:xfrm>
          <a:off x="3363837" y="1639557"/>
          <a:ext cx="6947673" cy="48493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8693681"/>
      </p:ext>
    </p:extLst>
  </p:cSld>
  <p:clrMapOvr>
    <a:masterClrMapping/>
  </p:clrMapOvr>
  <p:hf sldNum="0"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opiervorlagen_17">
    <p:spTree>
      <p:nvGrpSpPr>
        <p:cNvPr id="1" name=""/>
        <p:cNvGrpSpPr/>
        <p:nvPr/>
      </p:nvGrpSpPr>
      <p:grpSpPr>
        <a:xfrm>
          <a:off x="0" y="0"/>
          <a:ext cx="0" cy="0"/>
          <a:chOff x="0" y="0"/>
          <a:chExt cx="0" cy="0"/>
        </a:xfrm>
      </p:grpSpPr>
      <p:graphicFrame>
        <p:nvGraphicFramePr>
          <p:cNvPr id="5" name="Table 1">
            <a:extLst>
              <a:ext uri="{FF2B5EF4-FFF2-40B4-BE49-F238E27FC236}">
                <a16:creationId xmlns:a16="http://schemas.microsoft.com/office/drawing/2014/main" id="{FB663E0D-5225-AC41-9219-897E2F0D43B7}"/>
              </a:ext>
            </a:extLst>
          </p:cNvPr>
          <p:cNvGraphicFramePr>
            <a:graphicFrameLocks noGrp="1"/>
          </p:cNvGraphicFramePr>
          <p:nvPr userDrawn="1">
            <p:extLst>
              <p:ext uri="{D42A27DB-BD31-4B8C-83A1-F6EECF244321}">
                <p14:modId xmlns:p14="http://schemas.microsoft.com/office/powerpoint/2010/main" val="3576419162"/>
              </p:ext>
            </p:extLst>
          </p:nvPr>
        </p:nvGraphicFramePr>
        <p:xfrm>
          <a:off x="515938" y="1950720"/>
          <a:ext cx="9572940" cy="4250060"/>
        </p:xfrm>
        <a:graphic>
          <a:graphicData uri="http://schemas.openxmlformats.org/drawingml/2006/table">
            <a:tbl>
              <a:tblPr firstRow="1" bandRow="1">
                <a:tableStyleId>{5C22544A-7EE6-4342-B048-85BDC9FD1C3A}</a:tableStyleId>
              </a:tblPr>
              <a:tblGrid>
                <a:gridCol w="1914588">
                  <a:extLst>
                    <a:ext uri="{9D8B030D-6E8A-4147-A177-3AD203B41FA5}">
                      <a16:colId xmlns:a16="http://schemas.microsoft.com/office/drawing/2014/main" val="20000"/>
                    </a:ext>
                  </a:extLst>
                </a:gridCol>
                <a:gridCol w="1914588">
                  <a:extLst>
                    <a:ext uri="{9D8B030D-6E8A-4147-A177-3AD203B41FA5}">
                      <a16:colId xmlns:a16="http://schemas.microsoft.com/office/drawing/2014/main" val="20001"/>
                    </a:ext>
                  </a:extLst>
                </a:gridCol>
                <a:gridCol w="1914588">
                  <a:extLst>
                    <a:ext uri="{9D8B030D-6E8A-4147-A177-3AD203B41FA5}">
                      <a16:colId xmlns:a16="http://schemas.microsoft.com/office/drawing/2014/main" val="20002"/>
                    </a:ext>
                  </a:extLst>
                </a:gridCol>
                <a:gridCol w="1914588">
                  <a:extLst>
                    <a:ext uri="{9D8B030D-6E8A-4147-A177-3AD203B41FA5}">
                      <a16:colId xmlns:a16="http://schemas.microsoft.com/office/drawing/2014/main" val="20003"/>
                    </a:ext>
                  </a:extLst>
                </a:gridCol>
                <a:gridCol w="1914588">
                  <a:extLst>
                    <a:ext uri="{9D8B030D-6E8A-4147-A177-3AD203B41FA5}">
                      <a16:colId xmlns:a16="http://schemas.microsoft.com/office/drawing/2014/main" val="20004"/>
                    </a:ext>
                  </a:extLst>
                </a:gridCol>
              </a:tblGrid>
              <a:tr h="397540">
                <a:tc>
                  <a:txBody>
                    <a:bodyPr/>
                    <a:lstStyle/>
                    <a:p>
                      <a:endParaRPr lang="en-US" sz="1400" b="0" i="0">
                        <a:latin typeface="Calibri" panose="020F0502020204030204" pitchFamily="34" charset="0"/>
                        <a:ea typeface="Source Sans Pro" charset="0"/>
                        <a:cs typeface="Calibri" panose="020F0502020204030204" pitchFamily="34" charset="0"/>
                      </a:endParaRPr>
                    </a:p>
                  </a:txBody>
                  <a:tcPr>
                    <a:solidFill>
                      <a:schemeClr val="bg1"/>
                    </a:solidFill>
                  </a:tcPr>
                </a:tc>
                <a:tc>
                  <a:txBody>
                    <a:bodyPr/>
                    <a:lstStyle/>
                    <a:p>
                      <a:pPr algn="l"/>
                      <a:r>
                        <a:rPr lang="en-US" sz="1600" b="0" i="0">
                          <a:solidFill>
                            <a:srgbClr val="FFFFFF"/>
                          </a:solidFill>
                          <a:latin typeface="Calibri" panose="020F0502020204030204" pitchFamily="34" charset="0"/>
                          <a:ea typeface="Source Sans Pro" charset="0"/>
                          <a:cs typeface="Calibri" panose="020F0502020204030204" pitchFamily="34" charset="0"/>
                        </a:rPr>
                        <a:t>Lorem </a:t>
                      </a:r>
                      <a:r>
                        <a:rPr lang="en-US" sz="1600" b="0" i="0" err="1">
                          <a:solidFill>
                            <a:srgbClr val="FFFFFF"/>
                          </a:solidFill>
                          <a:latin typeface="Calibri" panose="020F0502020204030204" pitchFamily="34" charset="0"/>
                          <a:ea typeface="Source Sans Pro" charset="0"/>
                          <a:cs typeface="Calibri" panose="020F0502020204030204" pitchFamily="34" charset="0"/>
                        </a:rPr>
                        <a:t>Ispum</a:t>
                      </a:r>
                      <a:endParaRPr lang="en-US" sz="1600" b="0" i="0">
                        <a:solidFill>
                          <a:srgbClr val="FFFFFF"/>
                        </a:solidFill>
                        <a:latin typeface="Calibri" panose="020F0502020204030204" pitchFamily="34" charset="0"/>
                        <a:ea typeface="Source Sans Pro" charset="0"/>
                        <a:cs typeface="Calibri" panose="020F0502020204030204" pitchFamily="34" charset="0"/>
                      </a:endParaRPr>
                    </a:p>
                  </a:txBody>
                  <a:tcPr marL="182880" anchor="ctr">
                    <a:solidFill>
                      <a:srgbClr val="C62153"/>
                    </a:solidFill>
                  </a:tcPr>
                </a:tc>
                <a:tc>
                  <a:txBody>
                    <a:bodyPr/>
                    <a:lstStyle/>
                    <a:p>
                      <a:pPr algn="l"/>
                      <a:r>
                        <a:rPr lang="en-US" sz="1600" b="0" i="0">
                          <a:solidFill>
                            <a:srgbClr val="FFFFFF"/>
                          </a:solidFill>
                          <a:latin typeface="Calibri" panose="020F0502020204030204" pitchFamily="34" charset="0"/>
                          <a:ea typeface="Source Sans Pro" charset="0"/>
                          <a:cs typeface="Calibri" panose="020F0502020204030204" pitchFamily="34" charset="0"/>
                        </a:rPr>
                        <a:t>Lorem </a:t>
                      </a:r>
                      <a:r>
                        <a:rPr lang="en-US" sz="1600" b="0" i="0" err="1">
                          <a:solidFill>
                            <a:srgbClr val="FFFFFF"/>
                          </a:solidFill>
                          <a:latin typeface="Calibri" panose="020F0502020204030204" pitchFamily="34" charset="0"/>
                          <a:ea typeface="Source Sans Pro" charset="0"/>
                          <a:cs typeface="Calibri" panose="020F0502020204030204" pitchFamily="34" charset="0"/>
                        </a:rPr>
                        <a:t>Ispum</a:t>
                      </a:r>
                      <a:endParaRPr lang="en-US" sz="1600" b="0" i="0">
                        <a:solidFill>
                          <a:srgbClr val="FFFFFF"/>
                        </a:solidFill>
                        <a:latin typeface="Calibri" panose="020F0502020204030204" pitchFamily="34" charset="0"/>
                        <a:ea typeface="Source Sans Pro" charset="0"/>
                        <a:cs typeface="Calibri" panose="020F0502020204030204" pitchFamily="34" charset="0"/>
                      </a:endParaRPr>
                    </a:p>
                  </a:txBody>
                  <a:tcPr marL="182880" anchor="ctr">
                    <a:solidFill>
                      <a:srgbClr val="9EC83C"/>
                    </a:solidFill>
                  </a:tcPr>
                </a:tc>
                <a:tc>
                  <a:txBody>
                    <a:bodyPr/>
                    <a:lstStyle/>
                    <a:p>
                      <a:pPr algn="l"/>
                      <a:r>
                        <a:rPr lang="en-US" sz="1600" b="0" i="0">
                          <a:solidFill>
                            <a:srgbClr val="FFFFFF"/>
                          </a:solidFill>
                          <a:latin typeface="Calibri" panose="020F0502020204030204" pitchFamily="34" charset="0"/>
                          <a:ea typeface="Source Sans Pro" charset="0"/>
                          <a:cs typeface="Calibri" panose="020F0502020204030204" pitchFamily="34" charset="0"/>
                        </a:rPr>
                        <a:t>Lorem </a:t>
                      </a:r>
                      <a:r>
                        <a:rPr lang="en-US" sz="1600" b="0" i="0" err="1">
                          <a:solidFill>
                            <a:srgbClr val="FFFFFF"/>
                          </a:solidFill>
                          <a:latin typeface="Calibri" panose="020F0502020204030204" pitchFamily="34" charset="0"/>
                          <a:ea typeface="Source Sans Pro" charset="0"/>
                          <a:cs typeface="Calibri" panose="020F0502020204030204" pitchFamily="34" charset="0"/>
                        </a:rPr>
                        <a:t>Ispum</a:t>
                      </a:r>
                      <a:endParaRPr lang="en-US" sz="1600" b="0" i="0">
                        <a:solidFill>
                          <a:srgbClr val="FFFFFF"/>
                        </a:solidFill>
                        <a:latin typeface="Calibri" panose="020F0502020204030204" pitchFamily="34" charset="0"/>
                        <a:ea typeface="Source Sans Pro" charset="0"/>
                        <a:cs typeface="Calibri" panose="020F0502020204030204" pitchFamily="34" charset="0"/>
                      </a:endParaRPr>
                    </a:p>
                  </a:txBody>
                  <a:tcPr marL="182880" anchor="ctr">
                    <a:solidFill>
                      <a:srgbClr val="00A8C6"/>
                    </a:solidFill>
                  </a:tcPr>
                </a:tc>
                <a:tc>
                  <a:txBody>
                    <a:bodyPr/>
                    <a:lstStyle/>
                    <a:p>
                      <a:pPr algn="l"/>
                      <a:r>
                        <a:rPr lang="en-US" sz="1600" b="0" i="0">
                          <a:solidFill>
                            <a:srgbClr val="FFFFFF"/>
                          </a:solidFill>
                          <a:latin typeface="Calibri" panose="020F0502020204030204" pitchFamily="34" charset="0"/>
                          <a:ea typeface="Source Sans Pro" charset="0"/>
                          <a:cs typeface="Calibri" panose="020F0502020204030204" pitchFamily="34" charset="0"/>
                        </a:rPr>
                        <a:t>Lorem </a:t>
                      </a:r>
                      <a:r>
                        <a:rPr lang="en-US" sz="1600" b="0" i="0" err="1">
                          <a:solidFill>
                            <a:srgbClr val="FFFFFF"/>
                          </a:solidFill>
                          <a:latin typeface="Calibri" panose="020F0502020204030204" pitchFamily="34" charset="0"/>
                          <a:ea typeface="Source Sans Pro" charset="0"/>
                          <a:cs typeface="Calibri" panose="020F0502020204030204" pitchFamily="34" charset="0"/>
                        </a:rPr>
                        <a:t>Ispum</a:t>
                      </a:r>
                      <a:endParaRPr lang="en-US" sz="1600" b="0" i="0">
                        <a:solidFill>
                          <a:srgbClr val="FFFFFF"/>
                        </a:solidFill>
                        <a:latin typeface="Calibri" panose="020F0502020204030204" pitchFamily="34" charset="0"/>
                        <a:ea typeface="Source Sans Pro" charset="0"/>
                        <a:cs typeface="Calibri" panose="020F0502020204030204" pitchFamily="34" charset="0"/>
                      </a:endParaRPr>
                    </a:p>
                  </a:txBody>
                  <a:tcPr marL="182880" anchor="ctr">
                    <a:solidFill>
                      <a:srgbClr val="EB8B2D"/>
                    </a:solidFill>
                  </a:tcPr>
                </a:tc>
                <a:extLst>
                  <a:ext uri="{0D108BD9-81ED-4DB2-BD59-A6C34878D82A}">
                    <a16:rowId xmlns:a16="http://schemas.microsoft.com/office/drawing/2014/main" val="10000"/>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385252">
                <a:tc>
                  <a:txBody>
                    <a:bodyPr/>
                    <a:lstStyle/>
                    <a:p>
                      <a:r>
                        <a:rPr lang="en-US" sz="1400" b="1" i="0">
                          <a:solidFill>
                            <a:schemeClr val="dk1">
                              <a:alpha val="70000"/>
                            </a:schemeClr>
                          </a:solidFill>
                          <a:latin typeface="Calibri" panose="020F0502020204030204" pitchFamily="34" charset="0"/>
                          <a:ea typeface="Source Sans Pro" charset="0"/>
                          <a:cs typeface="Calibri" panose="020F0502020204030204" pitchFamily="34" charset="0"/>
                        </a:rPr>
                        <a:t>Lorem Ipsum</a:t>
                      </a:r>
                    </a:p>
                  </a:txBody>
                  <a:tcPr marL="274320" anchor="ctr">
                    <a:solidFill>
                      <a:schemeClr val="bg1">
                        <a:lumMod val="95000"/>
                      </a:schemeClr>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tc>
                  <a:txBody>
                    <a:bodyPr/>
                    <a:lstStyle/>
                    <a:p>
                      <a:endParaRPr lang="en-US" sz="1400" b="0" i="0">
                        <a:solidFill>
                          <a:schemeClr val="dk1">
                            <a:alpha val="70000"/>
                          </a:schemeClr>
                        </a:solidFill>
                        <a:latin typeface="Calibri" panose="020F0502020204030204" pitchFamily="34" charset="0"/>
                        <a:ea typeface="Source Sans Pro" charset="0"/>
                        <a:cs typeface="Calibri" panose="020F0502020204030204" pitchFamily="34" charset="0"/>
                      </a:endParaRPr>
                    </a:p>
                  </a:txBody>
                  <a:tcPr marL="182880" marT="0" anchor="ctr">
                    <a:lnL w="6350" cap="flat" cmpd="sng" algn="ctr">
                      <a:solidFill>
                        <a:schemeClr val="bg1">
                          <a:lumMod val="95000"/>
                        </a:schemeClr>
                      </a:solidFill>
                      <a:prstDash val="solid"/>
                      <a:round/>
                      <a:headEnd type="none" w="med" len="med"/>
                      <a:tailEnd type="none" w="med" len="med"/>
                    </a:lnL>
                    <a:lnR w="6350" cap="flat" cmpd="sng" algn="ctr">
                      <a:solidFill>
                        <a:schemeClr val="bg1">
                          <a:lumMod val="95000"/>
                        </a:schemeClr>
                      </a:solidFill>
                      <a:prstDash val="solid"/>
                      <a:round/>
                      <a:headEnd type="none" w="med" len="med"/>
                      <a:tailEnd type="none" w="med" len="med"/>
                    </a:lnR>
                    <a:lnT w="6350" cap="flat" cmpd="sng" algn="ctr">
                      <a:solidFill>
                        <a:schemeClr val="bg1">
                          <a:lumMod val="95000"/>
                        </a:schemeClr>
                      </a:solidFill>
                      <a:prstDash val="solid"/>
                      <a:round/>
                      <a:headEnd type="none" w="med" len="med"/>
                      <a:tailEnd type="none" w="med" len="med"/>
                    </a:lnT>
                    <a:lnB w="6350" cap="flat" cmpd="sng" algn="ctr">
                      <a:solidFill>
                        <a:schemeClr val="bg1">
                          <a:lumMod val="9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427315996"/>
      </p:ext>
    </p:extLst>
  </p:cSld>
  <p:clrMapOvr>
    <a:masterClrMapping/>
  </p:clrMapOvr>
  <p:hf sldNum="0"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opiervorlagen_19">
    <p:spTree>
      <p:nvGrpSpPr>
        <p:cNvPr id="1" name=""/>
        <p:cNvGrpSpPr/>
        <p:nvPr/>
      </p:nvGrpSpPr>
      <p:grpSpPr>
        <a:xfrm>
          <a:off x="0" y="0"/>
          <a:ext cx="0" cy="0"/>
          <a:chOff x="0" y="0"/>
          <a:chExt cx="0" cy="0"/>
        </a:xfrm>
      </p:grpSpPr>
      <p:graphicFrame>
        <p:nvGraphicFramePr>
          <p:cNvPr id="7" name="Content Placeholder 4">
            <a:extLst>
              <a:ext uri="{FF2B5EF4-FFF2-40B4-BE49-F238E27FC236}">
                <a16:creationId xmlns:a16="http://schemas.microsoft.com/office/drawing/2014/main" id="{7A5D7F8F-B6FF-FF49-81FE-ED0504B3BA95}"/>
              </a:ext>
            </a:extLst>
          </p:cNvPr>
          <p:cNvGraphicFramePr>
            <a:graphicFrameLocks/>
          </p:cNvGraphicFramePr>
          <p:nvPr userDrawn="1">
            <p:extLst>
              <p:ext uri="{D42A27DB-BD31-4B8C-83A1-F6EECF244321}">
                <p14:modId xmlns:p14="http://schemas.microsoft.com/office/powerpoint/2010/main" val="2956539158"/>
              </p:ext>
            </p:extLst>
          </p:nvPr>
        </p:nvGraphicFramePr>
        <p:xfrm>
          <a:off x="515938" y="2188401"/>
          <a:ext cx="9936478" cy="4012375"/>
        </p:xfrm>
        <a:graphic>
          <a:graphicData uri="http://schemas.openxmlformats.org/drawingml/2006/table">
            <a:tbl>
              <a:tblPr firstRow="1" firstCol="1" bandRow="1">
                <a:tableStyleId>{5C22544A-7EE6-4342-B048-85BDC9FD1C3A}</a:tableStyleId>
              </a:tblPr>
              <a:tblGrid>
                <a:gridCol w="1566324">
                  <a:extLst>
                    <a:ext uri="{9D8B030D-6E8A-4147-A177-3AD203B41FA5}">
                      <a16:colId xmlns:a16="http://schemas.microsoft.com/office/drawing/2014/main" val="20000"/>
                    </a:ext>
                  </a:extLst>
                </a:gridCol>
                <a:gridCol w="2186945">
                  <a:extLst>
                    <a:ext uri="{9D8B030D-6E8A-4147-A177-3AD203B41FA5}">
                      <a16:colId xmlns:a16="http://schemas.microsoft.com/office/drawing/2014/main" val="20001"/>
                    </a:ext>
                  </a:extLst>
                </a:gridCol>
                <a:gridCol w="2127838">
                  <a:extLst>
                    <a:ext uri="{9D8B030D-6E8A-4147-A177-3AD203B41FA5}">
                      <a16:colId xmlns:a16="http://schemas.microsoft.com/office/drawing/2014/main" val="20002"/>
                    </a:ext>
                  </a:extLst>
                </a:gridCol>
                <a:gridCol w="1920965">
                  <a:extLst>
                    <a:ext uri="{9D8B030D-6E8A-4147-A177-3AD203B41FA5}">
                      <a16:colId xmlns:a16="http://schemas.microsoft.com/office/drawing/2014/main" val="20003"/>
                    </a:ext>
                  </a:extLst>
                </a:gridCol>
                <a:gridCol w="2134406">
                  <a:extLst>
                    <a:ext uri="{9D8B030D-6E8A-4147-A177-3AD203B41FA5}">
                      <a16:colId xmlns:a16="http://schemas.microsoft.com/office/drawing/2014/main" val="20004"/>
                    </a:ext>
                  </a:extLst>
                </a:gridCol>
              </a:tblGrid>
              <a:tr h="3946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i="0" cap="none" spc="-20" baseline="0">
                          <a:solidFill>
                            <a:srgbClr val="FFFFFF"/>
                          </a:solidFill>
                          <a:latin typeface="Calibri" panose="020F0502020204030204" pitchFamily="34" charset="0"/>
                          <a:ea typeface="Source Sans Pro" charset="0"/>
                          <a:cs typeface="Calibri" panose="020F0502020204030204" pitchFamily="34" charset="0"/>
                        </a:rPr>
                        <a:t>Lorem Ipsum</a:t>
                      </a:r>
                    </a:p>
                  </a:txBody>
                  <a:tcPr marL="113139" marR="113139"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tx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cap="none" spc="-20" baseline="0">
                          <a:solidFill>
                            <a:srgbClr val="FFFFFF"/>
                          </a:solidFill>
                          <a:latin typeface="Calibri" panose="020F0502020204030204" pitchFamily="34" charset="0"/>
                          <a:ea typeface="Source Sans Pro" charset="0"/>
                          <a:cs typeface="Calibri" panose="020F0502020204030204" pitchFamily="34" charset="0"/>
                        </a:rPr>
                        <a:t>Lorem Ipsum</a:t>
                      </a:r>
                    </a:p>
                  </a:txBody>
                  <a:tcPr marL="113139" marR="113139"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tx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cap="none" spc="-20" baseline="0">
                          <a:solidFill>
                            <a:srgbClr val="FFFFFF"/>
                          </a:solidFill>
                          <a:latin typeface="Calibri" panose="020F0502020204030204" pitchFamily="34" charset="0"/>
                          <a:ea typeface="Source Sans Pro" charset="0"/>
                          <a:cs typeface="Calibri" panose="020F0502020204030204" pitchFamily="34" charset="0"/>
                        </a:rPr>
                        <a:t>Lorem Ipsum</a:t>
                      </a:r>
                    </a:p>
                  </a:txBody>
                  <a:tcPr marL="113139" marR="113139"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tx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cap="none" spc="-20" baseline="0">
                          <a:solidFill>
                            <a:srgbClr val="FFFFFF"/>
                          </a:solidFill>
                          <a:latin typeface="Calibri" panose="020F0502020204030204" pitchFamily="34" charset="0"/>
                          <a:ea typeface="Source Sans Pro" charset="0"/>
                          <a:cs typeface="Calibri" panose="020F0502020204030204" pitchFamily="34" charset="0"/>
                        </a:rPr>
                        <a:t>Lorem Ipsum</a:t>
                      </a:r>
                    </a:p>
                  </a:txBody>
                  <a:tcPr marL="113139" marR="113139" marT="60960" marB="609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tx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i="0" cap="none" spc="-20" baseline="0">
                          <a:solidFill>
                            <a:srgbClr val="FFFFFF"/>
                          </a:solidFill>
                          <a:latin typeface="Calibri" panose="020F0502020204030204" pitchFamily="34" charset="0"/>
                          <a:ea typeface="Source Sans Pro" charset="0"/>
                          <a:cs typeface="Calibri" panose="020F0502020204030204" pitchFamily="34" charset="0"/>
                        </a:rPr>
                        <a:t>Lorem Ipsum</a:t>
                      </a:r>
                    </a:p>
                  </a:txBody>
                  <a:tcPr marL="113139" marR="113139" marT="60960" marB="60960" anchor="ctr">
                    <a:lnL w="6350" cap="flat" cmpd="sng" algn="ctr">
                      <a:no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tx1"/>
                    </a:solidFill>
                  </a:tcPr>
                </a:tc>
                <a:extLst>
                  <a:ext uri="{0D108BD9-81ED-4DB2-BD59-A6C34878D82A}">
                    <a16:rowId xmlns:a16="http://schemas.microsoft.com/office/drawing/2014/main" val="10000"/>
                  </a:ext>
                </a:extLst>
              </a:tr>
              <a:tr h="723543">
                <a:tc>
                  <a:txBody>
                    <a:bodyPr/>
                    <a:lstStyle/>
                    <a:p>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75000"/>
                        <a:alpha val="20000"/>
                      </a:schemeClr>
                    </a:solid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1"/>
                  </a:ext>
                </a:extLst>
              </a:tr>
              <a:tr h="723543">
                <a:tc>
                  <a:txBody>
                    <a:bodyPr/>
                    <a:lstStyle/>
                    <a:p>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75000"/>
                        <a:alpha val="20000"/>
                      </a:schemeClr>
                    </a:solid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2"/>
                  </a:ext>
                </a:extLst>
              </a:tr>
              <a:tr h="723543">
                <a:tc>
                  <a:txBody>
                    <a:bodyPr/>
                    <a:lstStyle/>
                    <a:p>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75000"/>
                        <a:alpha val="20000"/>
                      </a:schemeClr>
                    </a:solid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3"/>
                  </a:ext>
                </a:extLst>
              </a:tr>
              <a:tr h="723543">
                <a:tc>
                  <a:txBody>
                    <a:bodyPr/>
                    <a:lstStyle/>
                    <a:p>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75000"/>
                        <a:alpha val="20000"/>
                      </a:schemeClr>
                    </a:solid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4"/>
                  </a:ext>
                </a:extLst>
              </a:tr>
              <a:tr h="723543">
                <a:tc>
                  <a:txBody>
                    <a:bodyPr/>
                    <a:lstStyle/>
                    <a:p>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75000"/>
                        <a:alpha val="20000"/>
                      </a:schemeClr>
                    </a:solid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tc>
                  <a:txBody>
                    <a:bodyPr/>
                    <a:lstStyle/>
                    <a:p>
                      <a:pPr algn="ctr"/>
                      <a:endParaRPr lang="en-US" sz="3600" b="0" i="0">
                        <a:latin typeface="Calibri" panose="020F0502020204030204" pitchFamily="34" charset="0"/>
                        <a:ea typeface="Source Sans Pro" charset="0"/>
                        <a:cs typeface="Calibri" panose="020F0502020204030204" pitchFamily="34" charset="0"/>
                      </a:endParaRPr>
                    </a:p>
                  </a:txBody>
                  <a:tcPr marL="113139" marR="113139" marT="60960" marB="6096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
        <p:nvSpPr>
          <p:cNvPr id="9" name="Rectangle 4">
            <a:extLst>
              <a:ext uri="{FF2B5EF4-FFF2-40B4-BE49-F238E27FC236}">
                <a16:creationId xmlns:a16="http://schemas.microsoft.com/office/drawing/2014/main" id="{5E578D22-15CA-E449-8CDE-86FE8FF893E1}"/>
              </a:ext>
            </a:extLst>
          </p:cNvPr>
          <p:cNvSpPr/>
          <p:nvPr userDrawn="1"/>
        </p:nvSpPr>
        <p:spPr bwMode="auto">
          <a:xfrm>
            <a:off x="2092347" y="2765591"/>
            <a:ext cx="2185014" cy="363536"/>
          </a:xfrm>
          <a:prstGeom prst="rect">
            <a:avLst/>
          </a:prstGeom>
          <a:solidFill>
            <a:srgbClr val="B1C800"/>
          </a:solidFill>
          <a:ln>
            <a:noFill/>
          </a:ln>
        </p:spPr>
        <p:txBody>
          <a:bodyPr vert="horz" wrap="square" lIns="91440" tIns="45720" rIns="91440" bIns="45720" numCol="1" rtlCol="0" anchor="ctr" anchorCtr="0" compatLnSpc="1"/>
          <a:lstStyle/>
          <a:p>
            <a:pPr algn="ctr"/>
            <a:r>
              <a:rPr lang="en-US" sz="1200">
                <a:solidFill>
                  <a:schemeClr val="bg1"/>
                </a:solidFill>
                <a:latin typeface="Source Sans Pro" charset="0"/>
                <a:ea typeface="Source Sans Pro" charset="0"/>
                <a:cs typeface="Source Sans Pro" charset="0"/>
              </a:rPr>
              <a:t>Lorem Ipsum </a:t>
            </a:r>
            <a:r>
              <a:rPr lang="en-US" sz="1200" err="1">
                <a:solidFill>
                  <a:schemeClr val="bg1"/>
                </a:solidFill>
                <a:latin typeface="Source Sans Pro" charset="0"/>
                <a:ea typeface="Source Sans Pro" charset="0"/>
                <a:cs typeface="Source Sans Pro" charset="0"/>
              </a:rPr>
              <a:t>estum</a:t>
            </a:r>
            <a:endParaRPr lang="en-US" sz="1200">
              <a:solidFill>
                <a:schemeClr val="bg1"/>
              </a:solidFill>
              <a:latin typeface="Source Sans Pro" charset="0"/>
              <a:ea typeface="Source Sans Pro" charset="0"/>
              <a:cs typeface="Source Sans Pro" charset="0"/>
            </a:endParaRPr>
          </a:p>
        </p:txBody>
      </p:sp>
      <p:sp>
        <p:nvSpPr>
          <p:cNvPr id="10" name="Rectangle 5">
            <a:extLst>
              <a:ext uri="{FF2B5EF4-FFF2-40B4-BE49-F238E27FC236}">
                <a16:creationId xmlns:a16="http://schemas.microsoft.com/office/drawing/2014/main" id="{0761AA5D-4311-A543-919B-BA8D3D2C8F8D}"/>
              </a:ext>
            </a:extLst>
          </p:cNvPr>
          <p:cNvSpPr/>
          <p:nvPr userDrawn="1"/>
        </p:nvSpPr>
        <p:spPr bwMode="auto">
          <a:xfrm>
            <a:off x="4287521" y="3497596"/>
            <a:ext cx="2103119" cy="363536"/>
          </a:xfrm>
          <a:prstGeom prst="rect">
            <a:avLst/>
          </a:prstGeom>
          <a:solidFill>
            <a:srgbClr val="EB8B2D"/>
          </a:solidFill>
          <a:ln>
            <a:noFill/>
          </a:ln>
        </p:spPr>
        <p:txBody>
          <a:bodyPr vert="horz" wrap="square" lIns="91440" tIns="45720" rIns="91440" bIns="45720" numCol="1" rtlCol="0" anchor="ctr" anchorCtr="0" compatLnSpc="1"/>
          <a:lstStyle/>
          <a:p>
            <a:pPr algn="ctr"/>
            <a:r>
              <a:rPr lang="en-US" sz="1200">
                <a:solidFill>
                  <a:schemeClr val="bg1"/>
                </a:solidFill>
                <a:latin typeface="Source Sans Pro" charset="0"/>
                <a:ea typeface="Source Sans Pro" charset="0"/>
                <a:cs typeface="Source Sans Pro" charset="0"/>
              </a:rPr>
              <a:t>Lorem Ipsum </a:t>
            </a:r>
            <a:r>
              <a:rPr lang="en-US" sz="1200" err="1">
                <a:solidFill>
                  <a:schemeClr val="bg1"/>
                </a:solidFill>
                <a:latin typeface="Source Sans Pro" charset="0"/>
                <a:ea typeface="Source Sans Pro" charset="0"/>
                <a:cs typeface="Source Sans Pro" charset="0"/>
              </a:rPr>
              <a:t>estum</a:t>
            </a:r>
            <a:endParaRPr lang="en-US" sz="1200">
              <a:solidFill>
                <a:schemeClr val="bg1"/>
              </a:solidFill>
              <a:latin typeface="Source Sans Pro" charset="0"/>
              <a:ea typeface="Source Sans Pro" charset="0"/>
              <a:cs typeface="Source Sans Pro" charset="0"/>
            </a:endParaRPr>
          </a:p>
        </p:txBody>
      </p:sp>
      <p:sp>
        <p:nvSpPr>
          <p:cNvPr id="12" name="Rectangle 6">
            <a:extLst>
              <a:ext uri="{FF2B5EF4-FFF2-40B4-BE49-F238E27FC236}">
                <a16:creationId xmlns:a16="http://schemas.microsoft.com/office/drawing/2014/main" id="{64C9D72C-0E8B-0643-87D2-91903BCDD72F}"/>
              </a:ext>
            </a:extLst>
          </p:cNvPr>
          <p:cNvSpPr/>
          <p:nvPr userDrawn="1"/>
        </p:nvSpPr>
        <p:spPr bwMode="auto">
          <a:xfrm>
            <a:off x="6390640" y="4222641"/>
            <a:ext cx="4061776" cy="363536"/>
          </a:xfrm>
          <a:prstGeom prst="rect">
            <a:avLst/>
          </a:prstGeom>
          <a:solidFill>
            <a:srgbClr val="C62153"/>
          </a:solidFill>
          <a:ln>
            <a:noFill/>
          </a:ln>
        </p:spPr>
        <p:txBody>
          <a:bodyPr vert="horz" wrap="square" lIns="91440" tIns="45720" rIns="91440" bIns="45720" numCol="1" rtlCol="0" anchor="ctr" anchorCtr="0" compatLnSpc="1"/>
          <a:lstStyle/>
          <a:p>
            <a:pPr algn="ctr"/>
            <a:r>
              <a:rPr lang="en-US" sz="1200">
                <a:solidFill>
                  <a:schemeClr val="bg1"/>
                </a:solidFill>
                <a:latin typeface="Source Sans Pro" charset="0"/>
                <a:ea typeface="Source Sans Pro" charset="0"/>
                <a:cs typeface="Source Sans Pro" charset="0"/>
              </a:rPr>
              <a:t>Lorem Ipsum </a:t>
            </a:r>
            <a:r>
              <a:rPr lang="en-US" sz="1200" err="1">
                <a:solidFill>
                  <a:schemeClr val="bg1"/>
                </a:solidFill>
                <a:latin typeface="Source Sans Pro" charset="0"/>
                <a:ea typeface="Source Sans Pro" charset="0"/>
                <a:cs typeface="Source Sans Pro" charset="0"/>
              </a:rPr>
              <a:t>estum</a:t>
            </a:r>
            <a:endParaRPr lang="en-US" sz="1200">
              <a:solidFill>
                <a:schemeClr val="bg1"/>
              </a:solidFill>
              <a:latin typeface="Source Sans Pro" charset="0"/>
              <a:ea typeface="Source Sans Pro" charset="0"/>
              <a:cs typeface="Source Sans Pro" charset="0"/>
            </a:endParaRPr>
          </a:p>
        </p:txBody>
      </p:sp>
      <p:sp>
        <p:nvSpPr>
          <p:cNvPr id="13" name="Rectangle 7">
            <a:extLst>
              <a:ext uri="{FF2B5EF4-FFF2-40B4-BE49-F238E27FC236}">
                <a16:creationId xmlns:a16="http://schemas.microsoft.com/office/drawing/2014/main" id="{D2BFE843-1493-AD41-BF5B-5FCF05664DB9}"/>
              </a:ext>
            </a:extLst>
          </p:cNvPr>
          <p:cNvSpPr/>
          <p:nvPr userDrawn="1"/>
        </p:nvSpPr>
        <p:spPr bwMode="auto">
          <a:xfrm>
            <a:off x="6390641" y="4945659"/>
            <a:ext cx="1930400" cy="363536"/>
          </a:xfrm>
          <a:prstGeom prst="rect">
            <a:avLst/>
          </a:prstGeom>
          <a:solidFill>
            <a:srgbClr val="00AAD3"/>
          </a:solidFill>
          <a:ln>
            <a:noFill/>
          </a:ln>
        </p:spPr>
        <p:txBody>
          <a:bodyPr vert="horz" wrap="square" lIns="91440" tIns="45720" rIns="91440" bIns="45720" numCol="1" rtlCol="0" anchor="ctr" anchorCtr="0" compatLnSpc="1"/>
          <a:lstStyle/>
          <a:p>
            <a:pPr algn="ctr"/>
            <a:r>
              <a:rPr lang="en-US" sz="1200">
                <a:solidFill>
                  <a:schemeClr val="bg1"/>
                </a:solidFill>
                <a:latin typeface="Source Sans Pro" charset="0"/>
                <a:ea typeface="Source Sans Pro" charset="0"/>
                <a:cs typeface="Source Sans Pro" charset="0"/>
              </a:rPr>
              <a:t>Lorem Ipsum </a:t>
            </a:r>
            <a:r>
              <a:rPr lang="en-US" sz="1200" err="1">
                <a:solidFill>
                  <a:schemeClr val="bg1"/>
                </a:solidFill>
                <a:latin typeface="Source Sans Pro" charset="0"/>
                <a:ea typeface="Source Sans Pro" charset="0"/>
                <a:cs typeface="Source Sans Pro" charset="0"/>
              </a:rPr>
              <a:t>estum</a:t>
            </a:r>
            <a:endParaRPr lang="en-US" sz="1200">
              <a:solidFill>
                <a:schemeClr val="bg1"/>
              </a:solidFill>
              <a:latin typeface="Source Sans Pro" charset="0"/>
              <a:ea typeface="Source Sans Pro" charset="0"/>
              <a:cs typeface="Source Sans Pro" charset="0"/>
            </a:endParaRPr>
          </a:p>
        </p:txBody>
      </p:sp>
      <p:sp>
        <p:nvSpPr>
          <p:cNvPr id="15" name="Rectangle 8">
            <a:extLst>
              <a:ext uri="{FF2B5EF4-FFF2-40B4-BE49-F238E27FC236}">
                <a16:creationId xmlns:a16="http://schemas.microsoft.com/office/drawing/2014/main" id="{1ACAFB20-D87E-4747-8118-3C0CEE9A76FF}"/>
              </a:ext>
            </a:extLst>
          </p:cNvPr>
          <p:cNvSpPr/>
          <p:nvPr userDrawn="1"/>
        </p:nvSpPr>
        <p:spPr bwMode="auto">
          <a:xfrm>
            <a:off x="4287521" y="5698844"/>
            <a:ext cx="4033520" cy="363536"/>
          </a:xfrm>
          <a:prstGeom prst="rect">
            <a:avLst/>
          </a:prstGeom>
          <a:solidFill>
            <a:schemeClr val="accent5"/>
          </a:solidFill>
          <a:ln>
            <a:noFill/>
          </a:ln>
        </p:spPr>
        <p:txBody>
          <a:bodyPr vert="horz" wrap="square" lIns="91440" tIns="45720" rIns="91440" bIns="45720" numCol="1" rtlCol="0" anchor="ctr" anchorCtr="0" compatLnSpc="1"/>
          <a:lstStyle/>
          <a:p>
            <a:pPr algn="ctr"/>
            <a:r>
              <a:rPr lang="en-US" sz="1200">
                <a:solidFill>
                  <a:schemeClr val="bg1"/>
                </a:solidFill>
                <a:latin typeface="Source Sans Pro" charset="0"/>
                <a:ea typeface="Source Sans Pro" charset="0"/>
                <a:cs typeface="Source Sans Pro" charset="0"/>
              </a:rPr>
              <a:t>Lorem Ipsum </a:t>
            </a:r>
            <a:r>
              <a:rPr lang="en-US" sz="1200" err="1">
                <a:solidFill>
                  <a:schemeClr val="bg1"/>
                </a:solidFill>
                <a:latin typeface="Source Sans Pro" charset="0"/>
                <a:ea typeface="Source Sans Pro" charset="0"/>
                <a:cs typeface="Source Sans Pro" charset="0"/>
              </a:rPr>
              <a:t>estum</a:t>
            </a:r>
            <a:endParaRPr lang="en-US" sz="1200">
              <a:solidFill>
                <a:schemeClr val="bg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218488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ppt_x"/>
                                          </p:val>
                                        </p:tav>
                                        <p:tav tm="100000">
                                          <p:val>
                                            <p:strVal val="#ppt_x"/>
                                          </p:val>
                                        </p:tav>
                                      </p:tavLst>
                                    </p:anim>
                                    <p:anim calcmode="lin" valueType="num">
                                      <p:cBhvr additive="base">
                                        <p:cTn id="8" dur="1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5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ppt_x"/>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decel="5000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ppt_x"/>
                                          </p:val>
                                        </p:tav>
                                        <p:tav tm="100000">
                                          <p:val>
                                            <p:strVal val="#ppt_x"/>
                                          </p:val>
                                        </p:tav>
                                      </p:tavLst>
                                    </p:anim>
                                    <p:anim calcmode="lin" valueType="num">
                                      <p:cBhvr additive="base">
                                        <p:cTn id="16" dur="1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decel="5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1500" fill="hold"/>
                                        <p:tgtEl>
                                          <p:spTgt spid="13"/>
                                        </p:tgtEl>
                                        <p:attrNameLst>
                                          <p:attrName>ppt_x</p:attrName>
                                        </p:attrNameLst>
                                      </p:cBhvr>
                                      <p:tavLst>
                                        <p:tav tm="0">
                                          <p:val>
                                            <p:strVal val="#ppt_x"/>
                                          </p:val>
                                        </p:tav>
                                        <p:tav tm="100000">
                                          <p:val>
                                            <p:strVal val="#ppt_x"/>
                                          </p:val>
                                        </p:tav>
                                      </p:tavLst>
                                    </p:anim>
                                    <p:anim calcmode="lin" valueType="num">
                                      <p:cBhvr additive="base">
                                        <p:cTn id="20" dur="15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decel="5000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500" fill="hold"/>
                                        <p:tgtEl>
                                          <p:spTgt spid="15"/>
                                        </p:tgtEl>
                                        <p:attrNameLst>
                                          <p:attrName>ppt_x</p:attrName>
                                        </p:attrNameLst>
                                      </p:cBhvr>
                                      <p:tavLst>
                                        <p:tav tm="0">
                                          <p:val>
                                            <p:strVal val="#ppt_x"/>
                                          </p:val>
                                        </p:tav>
                                        <p:tav tm="100000">
                                          <p:val>
                                            <p:strVal val="#ppt_x"/>
                                          </p:val>
                                        </p:tav>
                                      </p:tavLst>
                                    </p:anim>
                                    <p:anim calcmode="lin" valueType="num">
                                      <p:cBhvr additive="base">
                                        <p:cTn id="24" dur="1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5" grpId="0" animBg="1"/>
    </p:bldLst>
  </p:timing>
  <p:hf sldNum="0"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Kopiervorlagen_18">
    <p:spTree>
      <p:nvGrpSpPr>
        <p:cNvPr id="1" name=""/>
        <p:cNvGrpSpPr/>
        <p:nvPr/>
      </p:nvGrpSpPr>
      <p:grpSpPr>
        <a:xfrm>
          <a:off x="0" y="0"/>
          <a:ext cx="0" cy="0"/>
          <a:chOff x="0" y="0"/>
          <a:chExt cx="0" cy="0"/>
        </a:xfrm>
      </p:grpSpPr>
      <p:graphicFrame>
        <p:nvGraphicFramePr>
          <p:cNvPr id="6" name="Content Placeholder 4">
            <a:extLst>
              <a:ext uri="{FF2B5EF4-FFF2-40B4-BE49-F238E27FC236}">
                <a16:creationId xmlns:a16="http://schemas.microsoft.com/office/drawing/2014/main" id="{A453B7F6-3DC6-B247-93E1-7482007619D3}"/>
              </a:ext>
            </a:extLst>
          </p:cNvPr>
          <p:cNvGraphicFramePr>
            <a:graphicFrameLocks/>
          </p:cNvGraphicFramePr>
          <p:nvPr userDrawn="1">
            <p:extLst>
              <p:ext uri="{D42A27DB-BD31-4B8C-83A1-F6EECF244321}">
                <p14:modId xmlns:p14="http://schemas.microsoft.com/office/powerpoint/2010/main" val="2099181724"/>
              </p:ext>
            </p:extLst>
          </p:nvPr>
        </p:nvGraphicFramePr>
        <p:xfrm>
          <a:off x="515938" y="2234952"/>
          <a:ext cx="4756934" cy="3965823"/>
        </p:xfrm>
        <a:graphic>
          <a:graphicData uri="http://schemas.openxmlformats.org/drawingml/2006/table">
            <a:tbl>
              <a:tblPr firstRow="1" firstCol="1" bandRow="1">
                <a:tableStyleId>{5C22544A-7EE6-4342-B048-85BDC9FD1C3A}</a:tableStyleId>
              </a:tblPr>
              <a:tblGrid>
                <a:gridCol w="3123343">
                  <a:extLst>
                    <a:ext uri="{9D8B030D-6E8A-4147-A177-3AD203B41FA5}">
                      <a16:colId xmlns:a16="http://schemas.microsoft.com/office/drawing/2014/main" val="20000"/>
                    </a:ext>
                  </a:extLst>
                </a:gridCol>
                <a:gridCol w="1633591">
                  <a:extLst>
                    <a:ext uri="{9D8B030D-6E8A-4147-A177-3AD203B41FA5}">
                      <a16:colId xmlns:a16="http://schemas.microsoft.com/office/drawing/2014/main" val="20001"/>
                    </a:ext>
                  </a:extLst>
                </a:gridCol>
              </a:tblGrid>
              <a:tr h="482237">
                <a:tc>
                  <a:txBody>
                    <a:bodyPr/>
                    <a:lstStyle/>
                    <a:p>
                      <a:pPr algn="l"/>
                      <a:r>
                        <a:rPr lang="en-US" sz="1600" b="1" i="0" cap="none" spc="-20">
                          <a:solidFill>
                            <a:schemeClr val="bg1"/>
                          </a:solidFill>
                          <a:latin typeface="Calibri" panose="020F0502020204030204" pitchFamily="34" charset="0"/>
                          <a:ea typeface="Source Sans Pro" charset="0"/>
                          <a:cs typeface="Calibri" panose="020F0502020204030204" pitchFamily="34" charset="0"/>
                        </a:rPr>
                        <a:t>Lorem</a:t>
                      </a:r>
                      <a:r>
                        <a:rPr lang="en-US" sz="1600" b="1" i="0" cap="none" spc="-20" baseline="0">
                          <a:solidFill>
                            <a:schemeClr val="bg1"/>
                          </a:solidFill>
                          <a:latin typeface="Calibri" panose="020F0502020204030204" pitchFamily="34" charset="0"/>
                          <a:ea typeface="Source Sans Pro" charset="0"/>
                          <a:cs typeface="Calibri" panose="020F0502020204030204" pitchFamily="34" charset="0"/>
                        </a:rPr>
                        <a:t> ipsum</a:t>
                      </a:r>
                      <a:endParaRPr lang="en-US" sz="1600" b="1" i="0" cap="none" spc="-20">
                        <a:solidFill>
                          <a:schemeClr val="bg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C62153"/>
                    </a:solidFill>
                  </a:tcPr>
                </a:tc>
                <a:tc>
                  <a:txBody>
                    <a:bodyPr/>
                    <a:lstStyle/>
                    <a:p>
                      <a:pPr algn="l"/>
                      <a:r>
                        <a:rPr lang="en-US" sz="1600" b="0" i="0" cap="none" spc="-20">
                          <a:solidFill>
                            <a:schemeClr val="bg1"/>
                          </a:solidFill>
                          <a:latin typeface="Calibri" panose="020F0502020204030204" pitchFamily="34" charset="0"/>
                          <a:ea typeface="Source Sans Pro" charset="0"/>
                          <a:cs typeface="Calibri" panose="020F0502020204030204" pitchFamily="34" charset="0"/>
                        </a:rPr>
                        <a:t>Lorem</a:t>
                      </a:r>
                      <a:r>
                        <a:rPr lang="en-US" sz="1600" b="0" i="0" cap="none" spc="-20" baseline="0">
                          <a:solidFill>
                            <a:schemeClr val="bg1"/>
                          </a:solidFill>
                          <a:latin typeface="Calibri" panose="020F0502020204030204" pitchFamily="34" charset="0"/>
                          <a:ea typeface="Source Sans Pro" charset="0"/>
                          <a:cs typeface="Calibri" panose="020F0502020204030204" pitchFamily="34" charset="0"/>
                        </a:rPr>
                        <a:t> ipsum</a:t>
                      </a:r>
                      <a:endParaRPr lang="en-US" sz="1600" b="0" i="0" cap="none" spc="-20">
                        <a:solidFill>
                          <a:schemeClr val="bg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C62153"/>
                    </a:solidFill>
                  </a:tcPr>
                </a:tc>
                <a:extLst>
                  <a:ext uri="{0D108BD9-81ED-4DB2-BD59-A6C34878D82A}">
                    <a16:rowId xmlns:a16="http://schemas.microsoft.com/office/drawing/2014/main" val="10000"/>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1"/>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2"/>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3"/>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4"/>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5"/>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6"/>
                  </a:ext>
                </a:extLst>
              </a:tr>
              <a:tr h="3303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cap="none" spc="-20">
                          <a:solidFill>
                            <a:schemeClr val="bg1"/>
                          </a:solidFill>
                          <a:latin typeface="Calibri" panose="020F0502020204030204" pitchFamily="34" charset="0"/>
                          <a:ea typeface="Source Sans Pro" charset="0"/>
                          <a:cs typeface="Calibri" panose="020F0502020204030204" pitchFamily="34" charset="0"/>
                        </a:rPr>
                        <a:t>Fin </a:t>
                      </a:r>
                      <a:r>
                        <a:rPr lang="en-US" sz="1400" b="0" i="0" cap="none" spc="-20" err="1">
                          <a:solidFill>
                            <a:schemeClr val="bg1"/>
                          </a:solidFill>
                          <a:latin typeface="Calibri" panose="020F0502020204030204" pitchFamily="34" charset="0"/>
                          <a:ea typeface="Source Sans Pro" charset="0"/>
                          <a:cs typeface="Calibri" panose="020F0502020204030204" pitchFamily="34" charset="0"/>
                        </a:rPr>
                        <a:t>amet</a:t>
                      </a:r>
                      <a:endParaRPr lang="en-US" sz="1400" b="0" i="0" cap="none" spc="-20">
                        <a:solidFill>
                          <a:schemeClr val="bg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tx1"/>
                    </a:solidFill>
                  </a:tcPr>
                </a:tc>
                <a:tc>
                  <a:txBody>
                    <a:bodyPr/>
                    <a:lstStyle/>
                    <a:p>
                      <a:pPr algn="l"/>
                      <a:r>
                        <a:rPr lang="en-US" sz="1400" b="1"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graphicFrame>
        <p:nvGraphicFramePr>
          <p:cNvPr id="8" name="Content Placeholder 4">
            <a:extLst>
              <a:ext uri="{FF2B5EF4-FFF2-40B4-BE49-F238E27FC236}">
                <a16:creationId xmlns:a16="http://schemas.microsoft.com/office/drawing/2014/main" id="{811B2B5A-4889-3142-A3BE-D26930E2A1B6}"/>
              </a:ext>
            </a:extLst>
          </p:cNvPr>
          <p:cNvGraphicFramePr>
            <a:graphicFrameLocks/>
          </p:cNvGraphicFramePr>
          <p:nvPr userDrawn="1">
            <p:extLst>
              <p:ext uri="{D42A27DB-BD31-4B8C-83A1-F6EECF244321}">
                <p14:modId xmlns:p14="http://schemas.microsoft.com/office/powerpoint/2010/main" val="2138553540"/>
              </p:ext>
            </p:extLst>
          </p:nvPr>
        </p:nvGraphicFramePr>
        <p:xfrm>
          <a:off x="5768658" y="2234952"/>
          <a:ext cx="4756934" cy="3965823"/>
        </p:xfrm>
        <a:graphic>
          <a:graphicData uri="http://schemas.openxmlformats.org/drawingml/2006/table">
            <a:tbl>
              <a:tblPr firstRow="1" firstCol="1" bandRow="1">
                <a:tableStyleId>{5C22544A-7EE6-4342-B048-85BDC9FD1C3A}</a:tableStyleId>
              </a:tblPr>
              <a:tblGrid>
                <a:gridCol w="3123343">
                  <a:extLst>
                    <a:ext uri="{9D8B030D-6E8A-4147-A177-3AD203B41FA5}">
                      <a16:colId xmlns:a16="http://schemas.microsoft.com/office/drawing/2014/main" val="20000"/>
                    </a:ext>
                  </a:extLst>
                </a:gridCol>
                <a:gridCol w="1633591">
                  <a:extLst>
                    <a:ext uri="{9D8B030D-6E8A-4147-A177-3AD203B41FA5}">
                      <a16:colId xmlns:a16="http://schemas.microsoft.com/office/drawing/2014/main" val="20001"/>
                    </a:ext>
                  </a:extLst>
                </a:gridCol>
              </a:tblGrid>
              <a:tr h="482237">
                <a:tc>
                  <a:txBody>
                    <a:bodyPr/>
                    <a:lstStyle/>
                    <a:p>
                      <a:pPr algn="l"/>
                      <a:r>
                        <a:rPr lang="en-US" sz="1600" b="1" i="0" cap="none" spc="-20">
                          <a:solidFill>
                            <a:schemeClr val="bg1"/>
                          </a:solidFill>
                          <a:latin typeface="Calibri" panose="020F0502020204030204" pitchFamily="34" charset="0"/>
                          <a:ea typeface="Source Sans Pro" charset="0"/>
                          <a:cs typeface="Calibri" panose="020F0502020204030204" pitchFamily="34" charset="0"/>
                        </a:rPr>
                        <a:t>Lorem</a:t>
                      </a:r>
                      <a:r>
                        <a:rPr lang="en-US" sz="1600" b="1" i="0" cap="none" spc="-20" baseline="0">
                          <a:solidFill>
                            <a:schemeClr val="bg1"/>
                          </a:solidFill>
                          <a:latin typeface="Calibri" panose="020F0502020204030204" pitchFamily="34" charset="0"/>
                          <a:ea typeface="Source Sans Pro" charset="0"/>
                          <a:cs typeface="Calibri" panose="020F0502020204030204" pitchFamily="34" charset="0"/>
                        </a:rPr>
                        <a:t> ipsum</a:t>
                      </a:r>
                      <a:endParaRPr lang="en-US" sz="1600" b="1" i="0" cap="none" spc="-20">
                        <a:solidFill>
                          <a:schemeClr val="bg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B1C800"/>
                    </a:solidFill>
                  </a:tcPr>
                </a:tc>
                <a:tc>
                  <a:txBody>
                    <a:bodyPr/>
                    <a:lstStyle/>
                    <a:p>
                      <a:pPr algn="l"/>
                      <a:r>
                        <a:rPr lang="en-US" sz="1600" b="0" i="0" cap="none" spc="-20">
                          <a:solidFill>
                            <a:schemeClr val="bg1"/>
                          </a:solidFill>
                          <a:latin typeface="Calibri" panose="020F0502020204030204" pitchFamily="34" charset="0"/>
                          <a:ea typeface="Source Sans Pro" charset="0"/>
                          <a:cs typeface="Calibri" panose="020F0502020204030204" pitchFamily="34" charset="0"/>
                        </a:rPr>
                        <a:t>Lorem</a:t>
                      </a:r>
                      <a:r>
                        <a:rPr lang="en-US" sz="1600" b="0" i="0" cap="none" spc="-20" baseline="0">
                          <a:solidFill>
                            <a:schemeClr val="bg1"/>
                          </a:solidFill>
                          <a:latin typeface="Calibri" panose="020F0502020204030204" pitchFamily="34" charset="0"/>
                          <a:ea typeface="Source Sans Pro" charset="0"/>
                          <a:cs typeface="Calibri" panose="020F0502020204030204" pitchFamily="34" charset="0"/>
                        </a:rPr>
                        <a:t> ipsum</a:t>
                      </a:r>
                      <a:endParaRPr lang="en-US" sz="1600" b="0" i="0" cap="none" spc="-20">
                        <a:solidFill>
                          <a:schemeClr val="bg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rgbClr val="B1C800"/>
                    </a:solidFill>
                  </a:tcPr>
                </a:tc>
                <a:extLst>
                  <a:ext uri="{0D108BD9-81ED-4DB2-BD59-A6C34878D82A}">
                    <a16:rowId xmlns:a16="http://schemas.microsoft.com/office/drawing/2014/main" val="10000"/>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1"/>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2"/>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3"/>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4"/>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5"/>
                  </a:ext>
                </a:extLst>
              </a:tr>
              <a:tr h="525542">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Lorem</a:t>
                      </a:r>
                      <a:r>
                        <a:rPr lang="en-US" sz="1400" b="0" i="0" cap="none" spc="-20" baseline="0">
                          <a:solidFill>
                            <a:schemeClr val="tx1"/>
                          </a:solidFill>
                          <a:latin typeface="Calibri" panose="020F0502020204030204" pitchFamily="34" charset="0"/>
                          <a:ea typeface="Source Sans Pro" charset="0"/>
                          <a:cs typeface="Calibri" panose="020F0502020204030204" pitchFamily="34" charset="0"/>
                        </a:rPr>
                        <a:t> ipsum</a:t>
                      </a:r>
                      <a:endParaRPr lang="en-US" sz="1400" b="0" i="0" cap="none" spc="-20">
                        <a:solidFill>
                          <a:schemeClr val="tx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bg1">
                        <a:lumMod val="95000"/>
                      </a:schemeClr>
                    </a:solidFill>
                  </a:tcPr>
                </a:tc>
                <a:tc>
                  <a:txBody>
                    <a:bodyPr/>
                    <a:lstStyle/>
                    <a:p>
                      <a:pPr algn="l"/>
                      <a:r>
                        <a:rPr lang="en-US" sz="1400" b="0"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6"/>
                  </a:ext>
                </a:extLst>
              </a:tr>
              <a:tr h="3303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i="0" cap="none" spc="-20">
                          <a:solidFill>
                            <a:schemeClr val="bg1"/>
                          </a:solidFill>
                          <a:latin typeface="Calibri" panose="020F0502020204030204" pitchFamily="34" charset="0"/>
                          <a:ea typeface="Source Sans Pro" charset="0"/>
                          <a:cs typeface="Calibri" panose="020F0502020204030204" pitchFamily="34" charset="0"/>
                        </a:rPr>
                        <a:t>Fin </a:t>
                      </a:r>
                      <a:r>
                        <a:rPr lang="en-US" sz="1400" b="0" i="0" cap="none" spc="-20" err="1">
                          <a:solidFill>
                            <a:schemeClr val="bg1"/>
                          </a:solidFill>
                          <a:latin typeface="Calibri" panose="020F0502020204030204" pitchFamily="34" charset="0"/>
                          <a:ea typeface="Source Sans Pro" charset="0"/>
                          <a:cs typeface="Calibri" panose="020F0502020204030204" pitchFamily="34" charset="0"/>
                        </a:rPr>
                        <a:t>amet</a:t>
                      </a:r>
                      <a:endParaRPr lang="en-US" sz="1400" b="0" i="0" cap="none" spc="-20">
                        <a:solidFill>
                          <a:schemeClr val="bg1"/>
                        </a:solidFill>
                        <a:latin typeface="Calibri" panose="020F0502020204030204" pitchFamily="34" charset="0"/>
                        <a:ea typeface="Source Sans Pro" charset="0"/>
                        <a:cs typeface="Calibri" panose="020F0502020204030204" pitchFamily="34" charset="0"/>
                      </a:endParaRP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solidFill>
                      <a:schemeClr val="tx1"/>
                    </a:solidFill>
                  </a:tcPr>
                </a:tc>
                <a:tc>
                  <a:txBody>
                    <a:bodyPr/>
                    <a:lstStyle/>
                    <a:p>
                      <a:pPr algn="l"/>
                      <a:r>
                        <a:rPr lang="en-US" sz="1400" b="1" i="0" cap="none" spc="-20">
                          <a:solidFill>
                            <a:schemeClr val="tx1"/>
                          </a:solidFill>
                          <a:latin typeface="Calibri" panose="020F0502020204030204" pitchFamily="34" charset="0"/>
                          <a:ea typeface="Source Sans Pro" charset="0"/>
                          <a:cs typeface="Calibri" panose="020F0502020204030204" pitchFamily="34" charset="0"/>
                        </a:rPr>
                        <a:t>€ 321,000</a:t>
                      </a:r>
                    </a:p>
                  </a:txBody>
                  <a:tcPr marL="274320" marR="0" marT="0" marB="0" anchor="ctr">
                    <a:lnL w="6350" cap="flat" cmpd="sng" algn="ctr">
                      <a:solidFill>
                        <a:srgbClr val="7F7F7F">
                          <a:alpha val="50196"/>
                        </a:srgbClr>
                      </a:solidFill>
                      <a:prstDash val="solid"/>
                      <a:round/>
                      <a:headEnd type="none" w="med" len="med"/>
                      <a:tailEnd type="none" w="med" len="med"/>
                    </a:lnL>
                    <a:lnR w="6350" cap="flat" cmpd="sng" algn="ctr">
                      <a:solidFill>
                        <a:srgbClr val="7F7F7F">
                          <a:alpha val="50196"/>
                        </a:srgbClr>
                      </a:solidFill>
                      <a:prstDash val="solid"/>
                      <a:round/>
                      <a:headEnd type="none" w="med" len="med"/>
                      <a:tailEnd type="none" w="med" len="med"/>
                    </a:lnR>
                    <a:lnT w="6350" cap="flat" cmpd="sng" algn="ctr">
                      <a:solidFill>
                        <a:srgbClr val="7F7F7F">
                          <a:alpha val="50196"/>
                        </a:srgbClr>
                      </a:solidFill>
                      <a:prstDash val="solid"/>
                      <a:round/>
                      <a:headEnd type="none" w="med" len="med"/>
                      <a:tailEnd type="none" w="med" len="med"/>
                    </a:lnT>
                    <a:lnB w="6350" cap="flat" cmpd="sng" algn="ctr">
                      <a:solidFill>
                        <a:srgbClr val="7F7F7F">
                          <a:alpha val="50196"/>
                        </a:srgbClr>
                      </a:solidFill>
                      <a:prstDash val="solid"/>
                      <a:round/>
                      <a:headEnd type="none" w="med" len="med"/>
                      <a:tailEnd type="none" w="med" len="med"/>
                    </a:lnB>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129251459"/>
      </p:ext>
    </p:extLst>
  </p:cSld>
  <p:clrMapOvr>
    <a:masterClrMapping/>
  </p:clrMapOvr>
  <p:hf sldNum="0"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opiervorlagen_12">
    <p:spTree>
      <p:nvGrpSpPr>
        <p:cNvPr id="1" name=""/>
        <p:cNvGrpSpPr/>
        <p:nvPr/>
      </p:nvGrpSpPr>
      <p:grpSpPr>
        <a:xfrm>
          <a:off x="0" y="0"/>
          <a:ext cx="0" cy="0"/>
          <a:chOff x="0" y="0"/>
          <a:chExt cx="0" cy="0"/>
        </a:xfrm>
      </p:grpSpPr>
      <p:graphicFrame>
        <p:nvGraphicFramePr>
          <p:cNvPr id="8" name="Diagramm 7">
            <a:extLst>
              <a:ext uri="{FF2B5EF4-FFF2-40B4-BE49-F238E27FC236}">
                <a16:creationId xmlns:a16="http://schemas.microsoft.com/office/drawing/2014/main" id="{B7C7AE5E-2E9D-8C46-A406-4BDEFF41AE40}"/>
              </a:ext>
            </a:extLst>
          </p:cNvPr>
          <p:cNvGraphicFramePr/>
          <p:nvPr userDrawn="1">
            <p:extLst>
              <p:ext uri="{D42A27DB-BD31-4B8C-83A1-F6EECF244321}">
                <p14:modId xmlns:p14="http://schemas.microsoft.com/office/powerpoint/2010/main" val="3574234773"/>
              </p:ext>
            </p:extLst>
          </p:nvPr>
        </p:nvGraphicFramePr>
        <p:xfrm>
          <a:off x="3079524" y="1070902"/>
          <a:ext cx="8128000" cy="5418667"/>
        </p:xfrm>
        <a:graphic>
          <a:graphicData uri="http://schemas.openxmlformats.org/drawingml/2006/chart">
            <c:chart xmlns:c="http://schemas.openxmlformats.org/drawingml/2006/chart" xmlns:r="http://schemas.openxmlformats.org/officeDocument/2006/relationships" r:id="rId2"/>
          </a:graphicData>
        </a:graphic>
      </p:graphicFrame>
      <p:sp>
        <p:nvSpPr>
          <p:cNvPr id="9" name="Rectangle 13">
            <a:extLst>
              <a:ext uri="{FF2B5EF4-FFF2-40B4-BE49-F238E27FC236}">
                <a16:creationId xmlns:a16="http://schemas.microsoft.com/office/drawing/2014/main" id="{73FCC21A-0035-6046-9450-82E5B9E504FB}"/>
              </a:ext>
            </a:extLst>
          </p:cNvPr>
          <p:cNvSpPr/>
          <p:nvPr userDrawn="1"/>
        </p:nvSpPr>
        <p:spPr>
          <a:xfrm>
            <a:off x="6601960" y="1355194"/>
            <a:ext cx="464215" cy="338875"/>
          </a:xfrm>
          <a:prstGeom prst="rect">
            <a:avLst/>
          </a:prstGeom>
        </p:spPr>
        <p:txBody>
          <a:bodyPr wrap="squar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01</a:t>
            </a:r>
          </a:p>
        </p:txBody>
      </p:sp>
      <p:sp>
        <p:nvSpPr>
          <p:cNvPr id="10" name="Rectangle 14">
            <a:extLst>
              <a:ext uri="{FF2B5EF4-FFF2-40B4-BE49-F238E27FC236}">
                <a16:creationId xmlns:a16="http://schemas.microsoft.com/office/drawing/2014/main" id="{33F971C4-D32E-5C41-B30F-96A34C01EC35}"/>
              </a:ext>
            </a:extLst>
          </p:cNvPr>
          <p:cNvSpPr/>
          <p:nvPr userDrawn="1"/>
        </p:nvSpPr>
        <p:spPr>
          <a:xfrm>
            <a:off x="6601960" y="1956039"/>
            <a:ext cx="464215" cy="338875"/>
          </a:xfrm>
          <a:prstGeom prst="rect">
            <a:avLst/>
          </a:prstGeom>
        </p:spPr>
        <p:txBody>
          <a:bodyPr wrap="squar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02</a:t>
            </a:r>
          </a:p>
        </p:txBody>
      </p:sp>
      <p:sp>
        <p:nvSpPr>
          <p:cNvPr id="11" name="Rectangle 15">
            <a:extLst>
              <a:ext uri="{FF2B5EF4-FFF2-40B4-BE49-F238E27FC236}">
                <a16:creationId xmlns:a16="http://schemas.microsoft.com/office/drawing/2014/main" id="{592DC8E4-2C56-8342-8F87-EDADB173E444}"/>
              </a:ext>
            </a:extLst>
          </p:cNvPr>
          <p:cNvSpPr/>
          <p:nvPr userDrawn="1"/>
        </p:nvSpPr>
        <p:spPr>
          <a:xfrm>
            <a:off x="6601961" y="2479979"/>
            <a:ext cx="464215" cy="338875"/>
          </a:xfrm>
          <a:prstGeom prst="rect">
            <a:avLst/>
          </a:prstGeom>
        </p:spPr>
        <p:txBody>
          <a:bodyPr wrap="squar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03</a:t>
            </a:r>
          </a:p>
        </p:txBody>
      </p:sp>
      <p:sp>
        <p:nvSpPr>
          <p:cNvPr id="12" name="Rectangle 16">
            <a:extLst>
              <a:ext uri="{FF2B5EF4-FFF2-40B4-BE49-F238E27FC236}">
                <a16:creationId xmlns:a16="http://schemas.microsoft.com/office/drawing/2014/main" id="{C9ACE963-DF46-A14B-9605-90BD85DC7247}"/>
              </a:ext>
            </a:extLst>
          </p:cNvPr>
          <p:cNvSpPr/>
          <p:nvPr userDrawn="1"/>
        </p:nvSpPr>
        <p:spPr>
          <a:xfrm>
            <a:off x="6601961" y="3063173"/>
            <a:ext cx="600605" cy="338875"/>
          </a:xfrm>
          <a:prstGeom prst="rect">
            <a:avLst/>
          </a:prstGeom>
        </p:spPr>
        <p:txBody>
          <a:bodyPr wrap="squar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04</a:t>
            </a:r>
          </a:p>
        </p:txBody>
      </p:sp>
    </p:spTree>
    <p:extLst>
      <p:ext uri="{BB962C8B-B14F-4D97-AF65-F5344CB8AC3E}">
        <p14:creationId xmlns:p14="http://schemas.microsoft.com/office/powerpoint/2010/main" val="1330704255"/>
      </p:ext>
    </p:extLst>
  </p:cSld>
  <p:clrMapOvr>
    <a:masterClrMapping/>
  </p:clrMapOvr>
  <p:hf sldNum="0"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Kopiervorlagen_1">
    <p:spTree>
      <p:nvGrpSpPr>
        <p:cNvPr id="1" name=""/>
        <p:cNvGrpSpPr/>
        <p:nvPr/>
      </p:nvGrpSpPr>
      <p:grpSpPr>
        <a:xfrm>
          <a:off x="0" y="0"/>
          <a:ext cx="0" cy="0"/>
          <a:chOff x="0" y="0"/>
          <a:chExt cx="0" cy="0"/>
        </a:xfrm>
      </p:grpSpPr>
      <p:sp>
        <p:nvSpPr>
          <p:cNvPr id="7" name="Textplatzhalter 10">
            <a:extLst>
              <a:ext uri="{FF2B5EF4-FFF2-40B4-BE49-F238E27FC236}">
                <a16:creationId xmlns:a16="http://schemas.microsoft.com/office/drawing/2014/main" id="{93CDFF0C-C03D-EE4B-A38D-6A8F0A3293CD}"/>
              </a:ext>
            </a:extLst>
          </p:cNvPr>
          <p:cNvSpPr txBox="1">
            <a:spLocks/>
          </p:cNvSpPr>
          <p:nvPr userDrawn="1"/>
        </p:nvSpPr>
        <p:spPr>
          <a:xfrm>
            <a:off x="0" y="0"/>
            <a:ext cx="12192000" cy="6862999"/>
          </a:xfrm>
          <a:prstGeom prst="rect">
            <a:avLst/>
          </a:prstGeom>
          <a:solidFill>
            <a:srgbClr val="FFFF00"/>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3200" b="1">
                <a:solidFill>
                  <a:schemeClr val="tx1"/>
                </a:solidFill>
              </a:rPr>
              <a:t>VORLAGEN ZUM </a:t>
            </a:r>
            <a:r>
              <a:rPr lang="de-DE" sz="3200" b="1" u="sng">
                <a:solidFill>
                  <a:schemeClr val="tx1"/>
                </a:solidFill>
              </a:rPr>
              <a:t>KOPIEREN</a:t>
            </a:r>
            <a:r>
              <a:rPr lang="de-DE" sz="3200" b="1" u="none">
                <a:solidFill>
                  <a:schemeClr val="tx1"/>
                </a:solidFill>
              </a:rPr>
              <a:t> </a:t>
            </a:r>
            <a:r>
              <a:rPr lang="de-DE" sz="3200" b="1">
                <a:solidFill>
                  <a:schemeClr val="tx1"/>
                </a:solidFill>
              </a:rPr>
              <a:t>UND ANPASSEN</a:t>
            </a:r>
          </a:p>
          <a:p>
            <a:endParaRPr lang="de-DE" sz="1800" b="1">
              <a:solidFill>
                <a:schemeClr val="tx1"/>
              </a:solidFill>
            </a:endParaRPr>
          </a:p>
          <a:p>
            <a:r>
              <a:rPr lang="de-DE" sz="1800" b="0">
                <a:solidFill>
                  <a:schemeClr val="tx1"/>
                </a:solidFill>
              </a:rPr>
              <a:t>Kopieren Sie die grafischen Vorlagen auf Ihre Präsentationsfolien und passen Sie diese </a:t>
            </a:r>
          </a:p>
          <a:p>
            <a:r>
              <a:rPr lang="de-DE" sz="1800" b="0">
                <a:solidFill>
                  <a:schemeClr val="tx1"/>
                </a:solidFill>
              </a:rPr>
              <a:t>Ihren Anforderungen an. Die folgenden Vorlagen sind individuell außerhalb von EXCEL zu formatieren</a:t>
            </a:r>
          </a:p>
          <a:p>
            <a:r>
              <a:rPr lang="de-DE" sz="1800" b="0">
                <a:solidFill>
                  <a:schemeClr val="tx1"/>
                </a:solidFill>
              </a:rPr>
              <a:t>und bieten </a:t>
            </a:r>
            <a:r>
              <a:rPr lang="de-DE" sz="1800" b="1">
                <a:solidFill>
                  <a:schemeClr val="tx1"/>
                </a:solidFill>
              </a:rPr>
              <a:t>Gestaltungsspielraum.</a:t>
            </a:r>
          </a:p>
        </p:txBody>
      </p:sp>
    </p:spTree>
    <p:extLst>
      <p:ext uri="{BB962C8B-B14F-4D97-AF65-F5344CB8AC3E}">
        <p14:creationId xmlns:p14="http://schemas.microsoft.com/office/powerpoint/2010/main" val="823202270"/>
      </p:ext>
    </p:extLst>
  </p:cSld>
  <p:clrMapOvr>
    <a:masterClrMapping/>
  </p:clrMapOvr>
  <p:hf sldNum="0"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opiervorlagen_2">
    <p:spTree>
      <p:nvGrpSpPr>
        <p:cNvPr id="1" name=""/>
        <p:cNvGrpSpPr/>
        <p:nvPr/>
      </p:nvGrpSpPr>
      <p:grpSpPr>
        <a:xfrm>
          <a:off x="0" y="0"/>
          <a:ext cx="0" cy="0"/>
          <a:chOff x="0" y="0"/>
          <a:chExt cx="0" cy="0"/>
        </a:xfrm>
      </p:grpSpPr>
      <p:grpSp>
        <p:nvGrpSpPr>
          <p:cNvPr id="5" name="Group 32">
            <a:extLst>
              <a:ext uri="{FF2B5EF4-FFF2-40B4-BE49-F238E27FC236}">
                <a16:creationId xmlns:a16="http://schemas.microsoft.com/office/drawing/2014/main" id="{FE51066C-4323-6E49-9A5D-B6B969F179C1}"/>
              </a:ext>
            </a:extLst>
          </p:cNvPr>
          <p:cNvGrpSpPr/>
          <p:nvPr userDrawn="1"/>
        </p:nvGrpSpPr>
        <p:grpSpPr>
          <a:xfrm>
            <a:off x="614054" y="2912358"/>
            <a:ext cx="4305185" cy="336408"/>
            <a:chOff x="614054" y="2298015"/>
            <a:chExt cx="4305185" cy="336408"/>
          </a:xfrm>
        </p:grpSpPr>
        <p:sp>
          <p:nvSpPr>
            <p:cNvPr id="7" name="Rectangle 7">
              <a:extLst>
                <a:ext uri="{FF2B5EF4-FFF2-40B4-BE49-F238E27FC236}">
                  <a16:creationId xmlns:a16="http://schemas.microsoft.com/office/drawing/2014/main" id="{B0E8E649-18E5-BC4D-BA50-72A5771AF39D}"/>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01</a:t>
              </a:r>
            </a:p>
          </p:txBody>
        </p:sp>
        <p:sp>
          <p:nvSpPr>
            <p:cNvPr id="8" name="Rounded Rectangle 16">
              <a:extLst>
                <a:ext uri="{FF2B5EF4-FFF2-40B4-BE49-F238E27FC236}">
                  <a16:creationId xmlns:a16="http://schemas.microsoft.com/office/drawing/2014/main" id="{7D44360E-07FA-7C48-A4F0-C9D00D15888E}"/>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9" name="Rounded Rectangle 17">
              <a:extLst>
                <a:ext uri="{FF2B5EF4-FFF2-40B4-BE49-F238E27FC236}">
                  <a16:creationId xmlns:a16="http://schemas.microsoft.com/office/drawing/2014/main" id="{9A5F3CD9-10D9-5440-8D02-BF7057C95893}"/>
                </a:ext>
              </a:extLst>
            </p:cNvPr>
            <p:cNvSpPr/>
            <p:nvPr/>
          </p:nvSpPr>
          <p:spPr>
            <a:xfrm>
              <a:off x="2073051" y="2298017"/>
              <a:ext cx="2198007" cy="313256"/>
            </a:xfrm>
            <a:prstGeom prst="roundRect">
              <a:avLst>
                <a:gd name="adj" fmla="val 50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10" name="Group 33">
            <a:extLst>
              <a:ext uri="{FF2B5EF4-FFF2-40B4-BE49-F238E27FC236}">
                <a16:creationId xmlns:a16="http://schemas.microsoft.com/office/drawing/2014/main" id="{62A6DA6D-075C-1848-8735-C7909923DFAE}"/>
              </a:ext>
            </a:extLst>
          </p:cNvPr>
          <p:cNvGrpSpPr/>
          <p:nvPr userDrawn="1"/>
        </p:nvGrpSpPr>
        <p:grpSpPr>
          <a:xfrm>
            <a:off x="614054" y="3411168"/>
            <a:ext cx="4305185" cy="336408"/>
            <a:chOff x="614054" y="2298015"/>
            <a:chExt cx="4305185" cy="336408"/>
          </a:xfrm>
        </p:grpSpPr>
        <p:sp>
          <p:nvSpPr>
            <p:cNvPr id="12" name="Rectangle 34">
              <a:extLst>
                <a:ext uri="{FF2B5EF4-FFF2-40B4-BE49-F238E27FC236}">
                  <a16:creationId xmlns:a16="http://schemas.microsoft.com/office/drawing/2014/main" id="{4B6D3FD3-B66E-0B4F-AF42-E490DFCFD04F}"/>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02</a:t>
              </a:r>
            </a:p>
          </p:txBody>
        </p:sp>
        <p:sp>
          <p:nvSpPr>
            <p:cNvPr id="13" name="Rounded Rectangle 35">
              <a:extLst>
                <a:ext uri="{FF2B5EF4-FFF2-40B4-BE49-F238E27FC236}">
                  <a16:creationId xmlns:a16="http://schemas.microsoft.com/office/drawing/2014/main" id="{CC73A1C9-351A-F348-B80A-73BE867E581E}"/>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15" name="Rounded Rectangle 36">
              <a:extLst>
                <a:ext uri="{FF2B5EF4-FFF2-40B4-BE49-F238E27FC236}">
                  <a16:creationId xmlns:a16="http://schemas.microsoft.com/office/drawing/2014/main" id="{45CC3FB1-AABA-1040-8233-B5BAFEB0EE5E}"/>
                </a:ext>
              </a:extLst>
            </p:cNvPr>
            <p:cNvSpPr/>
            <p:nvPr/>
          </p:nvSpPr>
          <p:spPr>
            <a:xfrm>
              <a:off x="2073051" y="2298017"/>
              <a:ext cx="1019009" cy="31325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16" name="Group 37">
            <a:extLst>
              <a:ext uri="{FF2B5EF4-FFF2-40B4-BE49-F238E27FC236}">
                <a16:creationId xmlns:a16="http://schemas.microsoft.com/office/drawing/2014/main" id="{27D96509-B164-464A-B4AA-3B986C121E64}"/>
              </a:ext>
            </a:extLst>
          </p:cNvPr>
          <p:cNvGrpSpPr/>
          <p:nvPr userDrawn="1"/>
        </p:nvGrpSpPr>
        <p:grpSpPr>
          <a:xfrm>
            <a:off x="614054" y="3909978"/>
            <a:ext cx="4305185" cy="336408"/>
            <a:chOff x="614054" y="2298015"/>
            <a:chExt cx="4305185" cy="336408"/>
          </a:xfrm>
        </p:grpSpPr>
        <p:sp>
          <p:nvSpPr>
            <p:cNvPr id="17" name="Rectangle 38">
              <a:extLst>
                <a:ext uri="{FF2B5EF4-FFF2-40B4-BE49-F238E27FC236}">
                  <a16:creationId xmlns:a16="http://schemas.microsoft.com/office/drawing/2014/main" id="{5B4F83BB-8A9A-9441-80D6-AA2B044950D6}"/>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03</a:t>
              </a:r>
            </a:p>
          </p:txBody>
        </p:sp>
        <p:sp>
          <p:nvSpPr>
            <p:cNvPr id="18" name="Rounded Rectangle 39">
              <a:extLst>
                <a:ext uri="{FF2B5EF4-FFF2-40B4-BE49-F238E27FC236}">
                  <a16:creationId xmlns:a16="http://schemas.microsoft.com/office/drawing/2014/main" id="{A214FED0-87DA-7B4E-8572-B8D20E85561E}"/>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19" name="Rounded Rectangle 40">
              <a:extLst>
                <a:ext uri="{FF2B5EF4-FFF2-40B4-BE49-F238E27FC236}">
                  <a16:creationId xmlns:a16="http://schemas.microsoft.com/office/drawing/2014/main" id="{8F397051-6E9C-E74E-A551-41263B78E8D1}"/>
                </a:ext>
              </a:extLst>
            </p:cNvPr>
            <p:cNvSpPr/>
            <p:nvPr/>
          </p:nvSpPr>
          <p:spPr>
            <a:xfrm>
              <a:off x="2073051" y="2298017"/>
              <a:ext cx="2846188" cy="31325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20" name="Group 41">
            <a:extLst>
              <a:ext uri="{FF2B5EF4-FFF2-40B4-BE49-F238E27FC236}">
                <a16:creationId xmlns:a16="http://schemas.microsoft.com/office/drawing/2014/main" id="{6C534D46-B1DC-9545-B93C-88A4DD09748A}"/>
              </a:ext>
            </a:extLst>
          </p:cNvPr>
          <p:cNvGrpSpPr/>
          <p:nvPr userDrawn="1"/>
        </p:nvGrpSpPr>
        <p:grpSpPr>
          <a:xfrm>
            <a:off x="614054" y="4408788"/>
            <a:ext cx="4305185" cy="336408"/>
            <a:chOff x="614054" y="2298015"/>
            <a:chExt cx="4305185" cy="336408"/>
          </a:xfrm>
        </p:grpSpPr>
        <p:sp>
          <p:nvSpPr>
            <p:cNvPr id="21" name="Rectangle 42">
              <a:extLst>
                <a:ext uri="{FF2B5EF4-FFF2-40B4-BE49-F238E27FC236}">
                  <a16:creationId xmlns:a16="http://schemas.microsoft.com/office/drawing/2014/main" id="{600C8205-8426-0B42-A5C9-E270B9F947AC}"/>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04</a:t>
              </a:r>
            </a:p>
          </p:txBody>
        </p:sp>
        <p:sp>
          <p:nvSpPr>
            <p:cNvPr id="22" name="Rounded Rectangle 43">
              <a:extLst>
                <a:ext uri="{FF2B5EF4-FFF2-40B4-BE49-F238E27FC236}">
                  <a16:creationId xmlns:a16="http://schemas.microsoft.com/office/drawing/2014/main" id="{97AC2ED6-D36B-6A4E-ADD1-87B0A008FCE5}"/>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23" name="Rounded Rectangle 44">
              <a:extLst>
                <a:ext uri="{FF2B5EF4-FFF2-40B4-BE49-F238E27FC236}">
                  <a16:creationId xmlns:a16="http://schemas.microsoft.com/office/drawing/2014/main" id="{8BE0CA96-5A9A-CD49-8A23-AFADF491D741}"/>
                </a:ext>
              </a:extLst>
            </p:cNvPr>
            <p:cNvSpPr/>
            <p:nvPr/>
          </p:nvSpPr>
          <p:spPr>
            <a:xfrm>
              <a:off x="2073051" y="2298017"/>
              <a:ext cx="1515101" cy="313256"/>
            </a:xfrm>
            <a:prstGeom prst="roundRect">
              <a:avLst>
                <a:gd name="adj" fmla="val 50000"/>
              </a:avLst>
            </a:prstGeom>
            <a:solidFill>
              <a:srgbClr val="00AAD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24" name="Group 45">
            <a:extLst>
              <a:ext uri="{FF2B5EF4-FFF2-40B4-BE49-F238E27FC236}">
                <a16:creationId xmlns:a16="http://schemas.microsoft.com/office/drawing/2014/main" id="{5C101FC7-3258-6947-8907-F98445EECE5A}"/>
              </a:ext>
            </a:extLst>
          </p:cNvPr>
          <p:cNvGrpSpPr/>
          <p:nvPr userDrawn="1"/>
        </p:nvGrpSpPr>
        <p:grpSpPr>
          <a:xfrm>
            <a:off x="614054" y="4907598"/>
            <a:ext cx="4305185" cy="336408"/>
            <a:chOff x="614054" y="2298015"/>
            <a:chExt cx="4305185" cy="336408"/>
          </a:xfrm>
        </p:grpSpPr>
        <p:sp>
          <p:nvSpPr>
            <p:cNvPr id="25" name="Rectangle 46">
              <a:extLst>
                <a:ext uri="{FF2B5EF4-FFF2-40B4-BE49-F238E27FC236}">
                  <a16:creationId xmlns:a16="http://schemas.microsoft.com/office/drawing/2014/main" id="{5EA4C334-536C-FE42-9CEB-F754099C92DF}"/>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05</a:t>
              </a:r>
            </a:p>
          </p:txBody>
        </p:sp>
        <p:sp>
          <p:nvSpPr>
            <p:cNvPr id="26" name="Rounded Rectangle 47">
              <a:extLst>
                <a:ext uri="{FF2B5EF4-FFF2-40B4-BE49-F238E27FC236}">
                  <a16:creationId xmlns:a16="http://schemas.microsoft.com/office/drawing/2014/main" id="{879FC689-F228-5E4C-B09A-E89968647A85}"/>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27" name="Rounded Rectangle 48">
              <a:extLst>
                <a:ext uri="{FF2B5EF4-FFF2-40B4-BE49-F238E27FC236}">
                  <a16:creationId xmlns:a16="http://schemas.microsoft.com/office/drawing/2014/main" id="{1D33BDDC-389B-A849-ACE0-E0E0294C7880}"/>
                </a:ext>
              </a:extLst>
            </p:cNvPr>
            <p:cNvSpPr/>
            <p:nvPr/>
          </p:nvSpPr>
          <p:spPr>
            <a:xfrm>
              <a:off x="2073051" y="2298017"/>
              <a:ext cx="1885491" cy="313256"/>
            </a:xfrm>
            <a:prstGeom prst="roundRect">
              <a:avLst>
                <a:gd name="adj" fmla="val 50000"/>
              </a:avLst>
            </a:prstGeom>
            <a:solidFill>
              <a:srgbClr val="B1C800"/>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28" name="Group 49">
            <a:extLst>
              <a:ext uri="{FF2B5EF4-FFF2-40B4-BE49-F238E27FC236}">
                <a16:creationId xmlns:a16="http://schemas.microsoft.com/office/drawing/2014/main" id="{539D587A-FCCB-734F-B072-86A171C0DC72}"/>
              </a:ext>
            </a:extLst>
          </p:cNvPr>
          <p:cNvGrpSpPr/>
          <p:nvPr userDrawn="1"/>
        </p:nvGrpSpPr>
        <p:grpSpPr>
          <a:xfrm>
            <a:off x="614054" y="5406410"/>
            <a:ext cx="4305185" cy="336408"/>
            <a:chOff x="614054" y="2298015"/>
            <a:chExt cx="4305185" cy="336408"/>
          </a:xfrm>
        </p:grpSpPr>
        <p:sp>
          <p:nvSpPr>
            <p:cNvPr id="29" name="Rectangle 50">
              <a:extLst>
                <a:ext uri="{FF2B5EF4-FFF2-40B4-BE49-F238E27FC236}">
                  <a16:creationId xmlns:a16="http://schemas.microsoft.com/office/drawing/2014/main" id="{A232F4BB-90BE-8447-A14D-9F69EA8DE880}"/>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06</a:t>
              </a:r>
            </a:p>
          </p:txBody>
        </p:sp>
        <p:sp>
          <p:nvSpPr>
            <p:cNvPr id="30" name="Rounded Rectangle 51">
              <a:extLst>
                <a:ext uri="{FF2B5EF4-FFF2-40B4-BE49-F238E27FC236}">
                  <a16:creationId xmlns:a16="http://schemas.microsoft.com/office/drawing/2014/main" id="{2962DCAC-BA95-8945-94F1-50B702F83359}"/>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31" name="Rounded Rectangle 52">
              <a:extLst>
                <a:ext uri="{FF2B5EF4-FFF2-40B4-BE49-F238E27FC236}">
                  <a16:creationId xmlns:a16="http://schemas.microsoft.com/office/drawing/2014/main" id="{AB98A6BC-3B61-0C42-A8CA-2E9FE7A8AABB}"/>
                </a:ext>
              </a:extLst>
            </p:cNvPr>
            <p:cNvSpPr/>
            <p:nvPr/>
          </p:nvSpPr>
          <p:spPr>
            <a:xfrm>
              <a:off x="2073051" y="2298017"/>
              <a:ext cx="1331525" cy="313256"/>
            </a:xfrm>
            <a:prstGeom prst="roundRect">
              <a:avLst>
                <a:gd name="adj" fmla="val 50000"/>
              </a:avLst>
            </a:prstGeom>
            <a:solidFill>
              <a:srgbClr val="C6215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sp>
        <p:nvSpPr>
          <p:cNvPr id="32" name="Rectangle 53">
            <a:extLst>
              <a:ext uri="{FF2B5EF4-FFF2-40B4-BE49-F238E27FC236}">
                <a16:creationId xmlns:a16="http://schemas.microsoft.com/office/drawing/2014/main" id="{EE22402E-6A67-E04C-9196-0D3FEA84CB75}"/>
              </a:ext>
            </a:extLst>
          </p:cNvPr>
          <p:cNvSpPr/>
          <p:nvPr userDrawn="1"/>
        </p:nvSpPr>
        <p:spPr>
          <a:xfrm>
            <a:off x="1019462" y="1958121"/>
            <a:ext cx="4305184" cy="609398"/>
          </a:xfrm>
          <a:prstGeom prst="rect">
            <a:avLst/>
          </a:prstGeom>
        </p:spPr>
        <p:txBody>
          <a:bodyPr wrap="square">
            <a:spAutoFit/>
          </a:bodyPr>
          <a:lstStyle/>
          <a:p>
            <a:pPr>
              <a:lnSpc>
                <a:spcPct val="120000"/>
              </a:lnSpc>
            </a:pPr>
            <a:r>
              <a:rPr lang="en-US" sz="1400" i="1">
                <a:latin typeface="Calibri" panose="020F0502020204030204" pitchFamily="34" charset="0"/>
                <a:cs typeface="Calibri" panose="020F0502020204030204" pitchFamily="34" charset="0"/>
              </a:rPr>
              <a:t>Ria qui del </a:t>
            </a:r>
            <a:r>
              <a:rPr lang="en-US" sz="1400" i="1" err="1">
                <a:latin typeface="Calibri" panose="020F0502020204030204" pitchFamily="34" charset="0"/>
                <a:cs typeface="Calibri" panose="020F0502020204030204" pitchFamily="34" charset="0"/>
              </a:rPr>
              <a:t>ium</a:t>
            </a:r>
            <a:r>
              <a:rPr lang="en-US" sz="1400" i="1">
                <a:latin typeface="Calibri" panose="020F0502020204030204" pitchFamily="34" charset="0"/>
                <a:cs typeface="Calibri" panose="020F0502020204030204" pitchFamily="34" charset="0"/>
              </a:rPr>
              <a:t> </a:t>
            </a:r>
            <a:r>
              <a:rPr lang="en-US" sz="1400" i="1" err="1">
                <a:latin typeface="Calibri" panose="020F0502020204030204" pitchFamily="34" charset="0"/>
                <a:cs typeface="Calibri" panose="020F0502020204030204" pitchFamily="34" charset="0"/>
              </a:rPr>
              <a:t>aut</a:t>
            </a:r>
            <a:r>
              <a:rPr lang="en-US" sz="1400" i="1">
                <a:latin typeface="Calibri" panose="020F0502020204030204" pitchFamily="34" charset="0"/>
                <a:cs typeface="Calibri" panose="020F0502020204030204" pitchFamily="34" charset="0"/>
              </a:rPr>
              <a:t> ex et estrum </a:t>
            </a:r>
            <a:r>
              <a:rPr lang="en-US" sz="1400" i="1" err="1">
                <a:latin typeface="Calibri" panose="020F0502020204030204" pitchFamily="34" charset="0"/>
                <a:cs typeface="Calibri" panose="020F0502020204030204" pitchFamily="34" charset="0"/>
              </a:rPr>
              <a:t>nonsequis</a:t>
            </a:r>
            <a:r>
              <a:rPr lang="en-US" sz="1400" i="1">
                <a:latin typeface="Calibri" panose="020F0502020204030204" pitchFamily="34" charset="0"/>
                <a:cs typeface="Calibri" panose="020F0502020204030204" pitchFamily="34" charset="0"/>
              </a:rPr>
              <a:t> </a:t>
            </a:r>
            <a:r>
              <a:rPr lang="en-US" sz="1400" i="1" err="1">
                <a:latin typeface="Calibri" panose="020F0502020204030204" pitchFamily="34" charset="0"/>
                <a:cs typeface="Calibri" panose="020F0502020204030204" pitchFamily="34" charset="0"/>
              </a:rPr>
              <a:t>volupta</a:t>
            </a:r>
            <a:r>
              <a:rPr lang="en-US" sz="1400" i="1">
                <a:latin typeface="Calibri" panose="020F0502020204030204" pitchFamily="34" charset="0"/>
                <a:cs typeface="Calibri" panose="020F0502020204030204" pitchFamily="34" charset="0"/>
              </a:rPr>
              <a:t> </a:t>
            </a:r>
            <a:r>
              <a:rPr lang="en-US" sz="1400" i="1" err="1">
                <a:latin typeface="Calibri" panose="020F0502020204030204" pitchFamily="34" charset="0"/>
                <a:cs typeface="Calibri" panose="020F0502020204030204" pitchFamily="34" charset="0"/>
              </a:rPr>
              <a:t>doluptas</a:t>
            </a:r>
            <a:r>
              <a:rPr lang="en-US" sz="1400" i="1">
                <a:latin typeface="Calibri" panose="020F0502020204030204" pitchFamily="34" charset="0"/>
                <a:cs typeface="Calibri" panose="020F0502020204030204" pitchFamily="34" charset="0"/>
              </a:rPr>
              <a:t> </a:t>
            </a:r>
            <a:r>
              <a:rPr lang="en-US" sz="1400" i="1" err="1">
                <a:latin typeface="Calibri" panose="020F0502020204030204" pitchFamily="34" charset="0"/>
                <a:cs typeface="Calibri" panose="020F0502020204030204" pitchFamily="34" charset="0"/>
              </a:rPr>
              <a:t>illuptas</a:t>
            </a:r>
            <a:r>
              <a:rPr lang="en-US" sz="1400" i="1">
                <a:latin typeface="Calibri" panose="020F0502020204030204" pitchFamily="34" charset="0"/>
                <a:cs typeface="Calibri" panose="020F0502020204030204" pitchFamily="34" charset="0"/>
              </a:rPr>
              <a:t> </a:t>
            </a:r>
            <a:r>
              <a:rPr lang="en-US" sz="1400" i="1" err="1">
                <a:latin typeface="Calibri" panose="020F0502020204030204" pitchFamily="34" charset="0"/>
                <a:cs typeface="Calibri" panose="020F0502020204030204" pitchFamily="34" charset="0"/>
              </a:rPr>
              <a:t>magnam</a:t>
            </a:r>
            <a:r>
              <a:rPr lang="en-US" sz="1400" i="1">
                <a:latin typeface="Calibri" panose="020F0502020204030204" pitchFamily="34" charset="0"/>
                <a:cs typeface="Calibri" panose="020F0502020204030204" pitchFamily="34" charset="0"/>
              </a:rPr>
              <a:t> </a:t>
            </a:r>
            <a:r>
              <a:rPr lang="en-US" sz="1400" i="1" err="1">
                <a:latin typeface="Calibri" panose="020F0502020204030204" pitchFamily="34" charset="0"/>
                <a:cs typeface="Calibri" panose="020F0502020204030204" pitchFamily="34" charset="0"/>
              </a:rPr>
              <a:t>autem</a:t>
            </a:r>
            <a:r>
              <a:rPr lang="en-US" sz="1400" i="1">
                <a:latin typeface="Calibri" panose="020F0502020204030204" pitchFamily="34" charset="0"/>
                <a:cs typeface="Calibri" panose="020F0502020204030204" pitchFamily="34" charset="0"/>
              </a:rPr>
              <a:t> </a:t>
            </a:r>
            <a:r>
              <a:rPr lang="en-US" sz="1400" i="1" err="1">
                <a:latin typeface="Calibri" panose="020F0502020204030204" pitchFamily="34" charset="0"/>
                <a:cs typeface="Calibri" panose="020F0502020204030204" pitchFamily="34" charset="0"/>
              </a:rPr>
              <a:t>volupidit</a:t>
            </a:r>
            <a:r>
              <a:rPr lang="en-US" sz="1400" i="1">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9531465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50000">
                                          <p:cBhvr additive="base">
                                            <p:cTn id="7" dur="1000" fill="hold"/>
                                            <p:tgtEl>
                                              <p:spTgt spid="5"/>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0000">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14:bounceEnd="50000">
                                          <p:cBhvr additive="base">
                                            <p:cTn id="11" dur="1000" fill="hold"/>
                                            <p:tgtEl>
                                              <p:spTgt spid="10"/>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50000">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14:bounceEnd="50000">
                                          <p:cBhvr additive="base">
                                            <p:cTn id="15" dur="10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16" dur="10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50000">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14:bounceEnd="50000">
                                          <p:cBhvr additive="base">
                                            <p:cTn id="19" dur="1000" fill="hold"/>
                                            <p:tgtEl>
                                              <p:spTgt spid="20"/>
                                            </p:tgtEl>
                                            <p:attrNameLst>
                                              <p:attrName>ppt_x</p:attrName>
                                            </p:attrNameLst>
                                          </p:cBhvr>
                                          <p:tavLst>
                                            <p:tav tm="0">
                                              <p:val>
                                                <p:strVal val="0-#ppt_w/2"/>
                                              </p:val>
                                            </p:tav>
                                            <p:tav tm="100000">
                                              <p:val>
                                                <p:strVal val="#ppt_x"/>
                                              </p:val>
                                            </p:tav>
                                          </p:tavLst>
                                        </p:anim>
                                        <p:anim calcmode="lin" valueType="num" p14:bounceEnd="50000">
                                          <p:cBhvr additive="base">
                                            <p:cTn id="20" dur="1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50000">
                                      <p:stCondLst>
                                        <p:cond delay="800"/>
                                      </p:stCondLst>
                                      <p:childTnLst>
                                        <p:set>
                                          <p:cBhvr>
                                            <p:cTn id="22" dur="1" fill="hold">
                                              <p:stCondLst>
                                                <p:cond delay="0"/>
                                              </p:stCondLst>
                                            </p:cTn>
                                            <p:tgtEl>
                                              <p:spTgt spid="24"/>
                                            </p:tgtEl>
                                            <p:attrNameLst>
                                              <p:attrName>style.visibility</p:attrName>
                                            </p:attrNameLst>
                                          </p:cBhvr>
                                          <p:to>
                                            <p:strVal val="visible"/>
                                          </p:to>
                                        </p:set>
                                        <p:anim calcmode="lin" valueType="num" p14:bounceEnd="50000">
                                          <p:cBhvr additive="base">
                                            <p:cTn id="23" dur="1000" fill="hold"/>
                                            <p:tgtEl>
                                              <p:spTgt spid="24"/>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50000">
                                      <p:stCondLst>
                                        <p:cond delay="1000"/>
                                      </p:stCondLst>
                                      <p:childTnLst>
                                        <p:set>
                                          <p:cBhvr>
                                            <p:cTn id="26" dur="1" fill="hold">
                                              <p:stCondLst>
                                                <p:cond delay="0"/>
                                              </p:stCondLst>
                                            </p:cTn>
                                            <p:tgtEl>
                                              <p:spTgt spid="28"/>
                                            </p:tgtEl>
                                            <p:attrNameLst>
                                              <p:attrName>style.visibility</p:attrName>
                                            </p:attrNameLst>
                                          </p:cBhvr>
                                          <p:to>
                                            <p:strVal val="visible"/>
                                          </p:to>
                                        </p:set>
                                        <p:anim calcmode="lin" valueType="num" p14:bounceEnd="50000">
                                          <p:cBhvr additive="base">
                                            <p:cTn id="27" dur="1000" fill="hold"/>
                                            <p:tgtEl>
                                              <p:spTgt spid="28"/>
                                            </p:tgtEl>
                                            <p:attrNameLst>
                                              <p:attrName>ppt_x</p:attrName>
                                            </p:attrNameLst>
                                          </p:cBhvr>
                                          <p:tavLst>
                                            <p:tav tm="0">
                                              <p:val>
                                                <p:strVal val="0-#ppt_w/2"/>
                                              </p:val>
                                            </p:tav>
                                            <p:tav tm="100000">
                                              <p:val>
                                                <p:strVal val="#ppt_x"/>
                                              </p:val>
                                            </p:tav>
                                          </p:tavLst>
                                        </p:anim>
                                        <p:anim calcmode="lin" valueType="num" p14:bounceEnd="50000">
                                          <p:cBhvr additive="base">
                                            <p:cTn id="28"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0-#ppt_w/2"/>
                                              </p:val>
                                            </p:tav>
                                            <p:tav tm="100000">
                                              <p:val>
                                                <p:strVal val="#ppt_x"/>
                                              </p:val>
                                            </p:tav>
                                          </p:tavLst>
                                        </p:anim>
                                        <p:anim calcmode="lin" valueType="num">
                                          <p:cBhvr additive="base">
                                            <p:cTn id="16" dur="10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0-#ppt_w/2"/>
                                              </p:val>
                                            </p:tav>
                                            <p:tav tm="100000">
                                              <p:val>
                                                <p:strVal val="#ppt_x"/>
                                              </p:val>
                                            </p:tav>
                                          </p:tavLst>
                                        </p:anim>
                                        <p:anim calcmode="lin" valueType="num">
                                          <p:cBhvr additive="base">
                                            <p:cTn id="20" dur="1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8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1000" fill="hold"/>
                                            <p:tgtEl>
                                              <p:spTgt spid="24"/>
                                            </p:tgtEl>
                                            <p:attrNameLst>
                                              <p:attrName>ppt_x</p:attrName>
                                            </p:attrNameLst>
                                          </p:cBhvr>
                                          <p:tavLst>
                                            <p:tav tm="0">
                                              <p:val>
                                                <p:strVal val="0-#ppt_w/2"/>
                                              </p:val>
                                            </p:tav>
                                            <p:tav tm="100000">
                                              <p:val>
                                                <p:strVal val="#ppt_x"/>
                                              </p:val>
                                            </p:tav>
                                          </p:tavLst>
                                        </p:anim>
                                        <p:anim calcmode="lin" valueType="num">
                                          <p:cBhvr additive="base">
                                            <p:cTn id="24" dur="10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1000" fill="hold"/>
                                            <p:tgtEl>
                                              <p:spTgt spid="28"/>
                                            </p:tgtEl>
                                            <p:attrNameLst>
                                              <p:attrName>ppt_x</p:attrName>
                                            </p:attrNameLst>
                                          </p:cBhvr>
                                          <p:tavLst>
                                            <p:tav tm="0">
                                              <p:val>
                                                <p:strVal val="0-#ppt_w/2"/>
                                              </p:val>
                                            </p:tav>
                                            <p:tav tm="100000">
                                              <p:val>
                                                <p:strVal val="#ppt_x"/>
                                              </p:val>
                                            </p:tav>
                                          </p:tavLst>
                                        </p:anim>
                                        <p:anim calcmode="lin" valueType="num">
                                          <p:cBhvr additive="base">
                                            <p:cTn id="28"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hf sldNum="0" hdr="0" ftr="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Kopiervorlagen_3">
    <p:spTree>
      <p:nvGrpSpPr>
        <p:cNvPr id="1" name=""/>
        <p:cNvGrpSpPr/>
        <p:nvPr/>
      </p:nvGrpSpPr>
      <p:grpSpPr>
        <a:xfrm>
          <a:off x="0" y="0"/>
          <a:ext cx="0" cy="0"/>
          <a:chOff x="0" y="0"/>
          <a:chExt cx="0" cy="0"/>
        </a:xfrm>
      </p:grpSpPr>
      <p:grpSp>
        <p:nvGrpSpPr>
          <p:cNvPr id="5" name="Group 32">
            <a:extLst>
              <a:ext uri="{FF2B5EF4-FFF2-40B4-BE49-F238E27FC236}">
                <a16:creationId xmlns:a16="http://schemas.microsoft.com/office/drawing/2014/main" id="{FE51066C-4323-6E49-9A5D-B6B969F179C1}"/>
              </a:ext>
            </a:extLst>
          </p:cNvPr>
          <p:cNvGrpSpPr/>
          <p:nvPr userDrawn="1"/>
        </p:nvGrpSpPr>
        <p:grpSpPr>
          <a:xfrm>
            <a:off x="1019461" y="3576589"/>
            <a:ext cx="4305185" cy="336408"/>
            <a:chOff x="614054" y="2298015"/>
            <a:chExt cx="4305185" cy="336408"/>
          </a:xfrm>
        </p:grpSpPr>
        <p:sp>
          <p:nvSpPr>
            <p:cNvPr id="7" name="Rectangle 7">
              <a:extLst>
                <a:ext uri="{FF2B5EF4-FFF2-40B4-BE49-F238E27FC236}">
                  <a16:creationId xmlns:a16="http://schemas.microsoft.com/office/drawing/2014/main" id="{B0E8E649-18E5-BC4D-BA50-72A5771AF39D}"/>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01</a:t>
              </a:r>
            </a:p>
          </p:txBody>
        </p:sp>
        <p:sp>
          <p:nvSpPr>
            <p:cNvPr id="8" name="Rounded Rectangle 16">
              <a:extLst>
                <a:ext uri="{FF2B5EF4-FFF2-40B4-BE49-F238E27FC236}">
                  <a16:creationId xmlns:a16="http://schemas.microsoft.com/office/drawing/2014/main" id="{7D44360E-07FA-7C48-A4F0-C9D00D15888E}"/>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9" name="Rounded Rectangle 17">
              <a:extLst>
                <a:ext uri="{FF2B5EF4-FFF2-40B4-BE49-F238E27FC236}">
                  <a16:creationId xmlns:a16="http://schemas.microsoft.com/office/drawing/2014/main" id="{9A5F3CD9-10D9-5440-8D02-BF7057C95893}"/>
                </a:ext>
              </a:extLst>
            </p:cNvPr>
            <p:cNvSpPr/>
            <p:nvPr/>
          </p:nvSpPr>
          <p:spPr>
            <a:xfrm>
              <a:off x="2073051" y="2298017"/>
              <a:ext cx="2198007" cy="313256"/>
            </a:xfrm>
            <a:prstGeom prst="roundRect">
              <a:avLst>
                <a:gd name="adj" fmla="val 50000"/>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10" name="Group 33">
            <a:extLst>
              <a:ext uri="{FF2B5EF4-FFF2-40B4-BE49-F238E27FC236}">
                <a16:creationId xmlns:a16="http://schemas.microsoft.com/office/drawing/2014/main" id="{62A6DA6D-075C-1848-8735-C7909923DFAE}"/>
              </a:ext>
            </a:extLst>
          </p:cNvPr>
          <p:cNvGrpSpPr/>
          <p:nvPr userDrawn="1"/>
        </p:nvGrpSpPr>
        <p:grpSpPr>
          <a:xfrm>
            <a:off x="1019461" y="4075399"/>
            <a:ext cx="4305185" cy="336408"/>
            <a:chOff x="614054" y="2298015"/>
            <a:chExt cx="4305185" cy="336408"/>
          </a:xfrm>
        </p:grpSpPr>
        <p:sp>
          <p:nvSpPr>
            <p:cNvPr id="12" name="Rectangle 34">
              <a:extLst>
                <a:ext uri="{FF2B5EF4-FFF2-40B4-BE49-F238E27FC236}">
                  <a16:creationId xmlns:a16="http://schemas.microsoft.com/office/drawing/2014/main" id="{4B6D3FD3-B66E-0B4F-AF42-E490DFCFD04F}"/>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02</a:t>
              </a:r>
            </a:p>
          </p:txBody>
        </p:sp>
        <p:sp>
          <p:nvSpPr>
            <p:cNvPr id="13" name="Rounded Rectangle 35">
              <a:extLst>
                <a:ext uri="{FF2B5EF4-FFF2-40B4-BE49-F238E27FC236}">
                  <a16:creationId xmlns:a16="http://schemas.microsoft.com/office/drawing/2014/main" id="{CC73A1C9-351A-F348-B80A-73BE867E581E}"/>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15" name="Rounded Rectangle 36">
              <a:extLst>
                <a:ext uri="{FF2B5EF4-FFF2-40B4-BE49-F238E27FC236}">
                  <a16:creationId xmlns:a16="http://schemas.microsoft.com/office/drawing/2014/main" id="{45CC3FB1-AABA-1040-8233-B5BAFEB0EE5E}"/>
                </a:ext>
              </a:extLst>
            </p:cNvPr>
            <p:cNvSpPr/>
            <p:nvPr/>
          </p:nvSpPr>
          <p:spPr>
            <a:xfrm>
              <a:off x="2073051" y="2298017"/>
              <a:ext cx="1019009" cy="31325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16" name="Group 37">
            <a:extLst>
              <a:ext uri="{FF2B5EF4-FFF2-40B4-BE49-F238E27FC236}">
                <a16:creationId xmlns:a16="http://schemas.microsoft.com/office/drawing/2014/main" id="{27D96509-B164-464A-B4AA-3B986C121E64}"/>
              </a:ext>
            </a:extLst>
          </p:cNvPr>
          <p:cNvGrpSpPr/>
          <p:nvPr userDrawn="1"/>
        </p:nvGrpSpPr>
        <p:grpSpPr>
          <a:xfrm>
            <a:off x="1019461" y="4574209"/>
            <a:ext cx="4305185" cy="336408"/>
            <a:chOff x="614054" y="2298015"/>
            <a:chExt cx="4305185" cy="336408"/>
          </a:xfrm>
        </p:grpSpPr>
        <p:sp>
          <p:nvSpPr>
            <p:cNvPr id="17" name="Rectangle 38">
              <a:extLst>
                <a:ext uri="{FF2B5EF4-FFF2-40B4-BE49-F238E27FC236}">
                  <a16:creationId xmlns:a16="http://schemas.microsoft.com/office/drawing/2014/main" id="{5B4F83BB-8A9A-9441-80D6-AA2B044950D6}"/>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03</a:t>
              </a:r>
            </a:p>
          </p:txBody>
        </p:sp>
        <p:sp>
          <p:nvSpPr>
            <p:cNvPr id="18" name="Rounded Rectangle 39">
              <a:extLst>
                <a:ext uri="{FF2B5EF4-FFF2-40B4-BE49-F238E27FC236}">
                  <a16:creationId xmlns:a16="http://schemas.microsoft.com/office/drawing/2014/main" id="{A214FED0-87DA-7B4E-8572-B8D20E85561E}"/>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19" name="Rounded Rectangle 40">
              <a:extLst>
                <a:ext uri="{FF2B5EF4-FFF2-40B4-BE49-F238E27FC236}">
                  <a16:creationId xmlns:a16="http://schemas.microsoft.com/office/drawing/2014/main" id="{8F397051-6E9C-E74E-A551-41263B78E8D1}"/>
                </a:ext>
              </a:extLst>
            </p:cNvPr>
            <p:cNvSpPr/>
            <p:nvPr/>
          </p:nvSpPr>
          <p:spPr>
            <a:xfrm>
              <a:off x="2073051" y="2298017"/>
              <a:ext cx="2846188" cy="31325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20" name="Group 41">
            <a:extLst>
              <a:ext uri="{FF2B5EF4-FFF2-40B4-BE49-F238E27FC236}">
                <a16:creationId xmlns:a16="http://schemas.microsoft.com/office/drawing/2014/main" id="{6C534D46-B1DC-9545-B93C-88A4DD09748A}"/>
              </a:ext>
            </a:extLst>
          </p:cNvPr>
          <p:cNvGrpSpPr/>
          <p:nvPr userDrawn="1"/>
        </p:nvGrpSpPr>
        <p:grpSpPr>
          <a:xfrm>
            <a:off x="5853061" y="3589539"/>
            <a:ext cx="4305185" cy="336408"/>
            <a:chOff x="614054" y="2298015"/>
            <a:chExt cx="4305185" cy="336408"/>
          </a:xfrm>
        </p:grpSpPr>
        <p:sp>
          <p:nvSpPr>
            <p:cNvPr id="21" name="Rectangle 42">
              <a:extLst>
                <a:ext uri="{FF2B5EF4-FFF2-40B4-BE49-F238E27FC236}">
                  <a16:creationId xmlns:a16="http://schemas.microsoft.com/office/drawing/2014/main" id="{600C8205-8426-0B42-A5C9-E270B9F947AC}"/>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04</a:t>
              </a:r>
            </a:p>
          </p:txBody>
        </p:sp>
        <p:sp>
          <p:nvSpPr>
            <p:cNvPr id="22" name="Rounded Rectangle 43">
              <a:extLst>
                <a:ext uri="{FF2B5EF4-FFF2-40B4-BE49-F238E27FC236}">
                  <a16:creationId xmlns:a16="http://schemas.microsoft.com/office/drawing/2014/main" id="{97AC2ED6-D36B-6A4E-ADD1-87B0A008FCE5}"/>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23" name="Rounded Rectangle 44">
              <a:extLst>
                <a:ext uri="{FF2B5EF4-FFF2-40B4-BE49-F238E27FC236}">
                  <a16:creationId xmlns:a16="http://schemas.microsoft.com/office/drawing/2014/main" id="{8BE0CA96-5A9A-CD49-8A23-AFADF491D741}"/>
                </a:ext>
              </a:extLst>
            </p:cNvPr>
            <p:cNvSpPr/>
            <p:nvPr/>
          </p:nvSpPr>
          <p:spPr>
            <a:xfrm>
              <a:off x="2073051" y="2298017"/>
              <a:ext cx="1515101" cy="313256"/>
            </a:xfrm>
            <a:prstGeom prst="roundRect">
              <a:avLst>
                <a:gd name="adj" fmla="val 50000"/>
              </a:avLst>
            </a:prstGeom>
            <a:solidFill>
              <a:srgbClr val="00AAD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24" name="Group 45">
            <a:extLst>
              <a:ext uri="{FF2B5EF4-FFF2-40B4-BE49-F238E27FC236}">
                <a16:creationId xmlns:a16="http://schemas.microsoft.com/office/drawing/2014/main" id="{5C101FC7-3258-6947-8907-F98445EECE5A}"/>
              </a:ext>
            </a:extLst>
          </p:cNvPr>
          <p:cNvGrpSpPr/>
          <p:nvPr userDrawn="1"/>
        </p:nvGrpSpPr>
        <p:grpSpPr>
          <a:xfrm>
            <a:off x="5853061" y="4088349"/>
            <a:ext cx="4305185" cy="336408"/>
            <a:chOff x="614054" y="2298015"/>
            <a:chExt cx="4305185" cy="336408"/>
          </a:xfrm>
        </p:grpSpPr>
        <p:sp>
          <p:nvSpPr>
            <p:cNvPr id="25" name="Rectangle 46">
              <a:extLst>
                <a:ext uri="{FF2B5EF4-FFF2-40B4-BE49-F238E27FC236}">
                  <a16:creationId xmlns:a16="http://schemas.microsoft.com/office/drawing/2014/main" id="{5EA4C334-536C-FE42-9CEB-F754099C92DF}"/>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05</a:t>
              </a:r>
            </a:p>
          </p:txBody>
        </p:sp>
        <p:sp>
          <p:nvSpPr>
            <p:cNvPr id="26" name="Rounded Rectangle 47">
              <a:extLst>
                <a:ext uri="{FF2B5EF4-FFF2-40B4-BE49-F238E27FC236}">
                  <a16:creationId xmlns:a16="http://schemas.microsoft.com/office/drawing/2014/main" id="{879FC689-F228-5E4C-B09A-E89968647A85}"/>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27" name="Rounded Rectangle 48">
              <a:extLst>
                <a:ext uri="{FF2B5EF4-FFF2-40B4-BE49-F238E27FC236}">
                  <a16:creationId xmlns:a16="http://schemas.microsoft.com/office/drawing/2014/main" id="{1D33BDDC-389B-A849-ACE0-E0E0294C7880}"/>
                </a:ext>
              </a:extLst>
            </p:cNvPr>
            <p:cNvSpPr/>
            <p:nvPr/>
          </p:nvSpPr>
          <p:spPr>
            <a:xfrm>
              <a:off x="2073051" y="2298017"/>
              <a:ext cx="1885491" cy="313256"/>
            </a:xfrm>
            <a:prstGeom prst="roundRect">
              <a:avLst>
                <a:gd name="adj" fmla="val 50000"/>
              </a:avLst>
            </a:prstGeom>
            <a:solidFill>
              <a:srgbClr val="B1C800"/>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grpSp>
        <p:nvGrpSpPr>
          <p:cNvPr id="28" name="Group 49">
            <a:extLst>
              <a:ext uri="{FF2B5EF4-FFF2-40B4-BE49-F238E27FC236}">
                <a16:creationId xmlns:a16="http://schemas.microsoft.com/office/drawing/2014/main" id="{539D587A-FCCB-734F-B072-86A171C0DC72}"/>
              </a:ext>
            </a:extLst>
          </p:cNvPr>
          <p:cNvGrpSpPr/>
          <p:nvPr userDrawn="1"/>
        </p:nvGrpSpPr>
        <p:grpSpPr>
          <a:xfrm>
            <a:off x="5853061" y="4587161"/>
            <a:ext cx="4305185" cy="336408"/>
            <a:chOff x="614054" y="2298015"/>
            <a:chExt cx="4305185" cy="336408"/>
          </a:xfrm>
        </p:grpSpPr>
        <p:sp>
          <p:nvSpPr>
            <p:cNvPr id="29" name="Rectangle 50">
              <a:extLst>
                <a:ext uri="{FF2B5EF4-FFF2-40B4-BE49-F238E27FC236}">
                  <a16:creationId xmlns:a16="http://schemas.microsoft.com/office/drawing/2014/main" id="{A232F4BB-90BE-8447-A14D-9F69EA8DE880}"/>
                </a:ext>
              </a:extLst>
            </p:cNvPr>
            <p:cNvSpPr/>
            <p:nvPr/>
          </p:nvSpPr>
          <p:spPr>
            <a:xfrm>
              <a:off x="614054" y="230387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Option 06</a:t>
              </a:r>
            </a:p>
          </p:txBody>
        </p:sp>
        <p:sp>
          <p:nvSpPr>
            <p:cNvPr id="30" name="Rounded Rectangle 51">
              <a:extLst>
                <a:ext uri="{FF2B5EF4-FFF2-40B4-BE49-F238E27FC236}">
                  <a16:creationId xmlns:a16="http://schemas.microsoft.com/office/drawing/2014/main" id="{2962DCAC-BA95-8945-94F1-50B702F83359}"/>
                </a:ext>
              </a:extLst>
            </p:cNvPr>
            <p:cNvSpPr/>
            <p:nvPr/>
          </p:nvSpPr>
          <p:spPr>
            <a:xfrm rot="5400000">
              <a:off x="3339515" y="1031548"/>
              <a:ext cx="313257" cy="2846191"/>
            </a:xfrm>
            <a:prstGeom prst="roundRect">
              <a:avLst>
                <a:gd name="adj" fmla="val 50000"/>
              </a:avLst>
            </a:prstGeom>
            <a:noFill/>
            <a:ln w="12700">
              <a:solidFill>
                <a:schemeClr val="tx1">
                  <a:alpha val="2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solidFill>
                  <a:srgbClr val="FFFFFF"/>
                </a:solidFill>
              </a:endParaRPr>
            </a:p>
          </p:txBody>
        </p:sp>
        <p:sp>
          <p:nvSpPr>
            <p:cNvPr id="31" name="Rounded Rectangle 52">
              <a:extLst>
                <a:ext uri="{FF2B5EF4-FFF2-40B4-BE49-F238E27FC236}">
                  <a16:creationId xmlns:a16="http://schemas.microsoft.com/office/drawing/2014/main" id="{AB98A6BC-3B61-0C42-A8CA-2E9FE7A8AABB}"/>
                </a:ext>
              </a:extLst>
            </p:cNvPr>
            <p:cNvSpPr/>
            <p:nvPr/>
          </p:nvSpPr>
          <p:spPr>
            <a:xfrm>
              <a:off x="2073051" y="2298017"/>
              <a:ext cx="1331525" cy="313256"/>
            </a:xfrm>
            <a:prstGeom prst="roundRect">
              <a:avLst>
                <a:gd name="adj" fmla="val 50000"/>
              </a:avLst>
            </a:prstGeom>
            <a:solidFill>
              <a:srgbClr val="C62153"/>
            </a:solidFill>
            <a:ln>
              <a:noFill/>
            </a:ln>
            <a:effectLst/>
          </p:spPr>
          <p:style>
            <a:lnRef idx="1">
              <a:schemeClr val="accent1"/>
            </a:lnRef>
            <a:fillRef idx="3">
              <a:schemeClr val="accent1"/>
            </a:fillRef>
            <a:effectRef idx="2">
              <a:schemeClr val="accent1"/>
            </a:effectRef>
            <a:fontRef idx="minor">
              <a:schemeClr val="lt1"/>
            </a:fontRef>
          </p:style>
          <p:txBody>
            <a:bodyPr wrap="none" tIns="121920" bIns="121920" rtlCol="0" anchor="ctr" anchorCtr="0"/>
            <a:lstStyle/>
            <a:p>
              <a:pPr algn="r"/>
              <a:r>
                <a:rPr lang="en-US" sz="1400">
                  <a:solidFill>
                    <a:srgbClr val="FFFFFF"/>
                  </a:solidFill>
                  <a:latin typeface="Calibri" panose="020F0502020204030204" pitchFamily="34" charset="0"/>
                  <a:ea typeface="Source Sans Pro" charset="0"/>
                  <a:cs typeface="Calibri" panose="020F0502020204030204" pitchFamily="34" charset="0"/>
                </a:rPr>
                <a:t>80%</a:t>
              </a:r>
            </a:p>
          </p:txBody>
        </p:sp>
      </p:grpSp>
      <p:sp>
        <p:nvSpPr>
          <p:cNvPr id="32" name="Rectangle 53">
            <a:extLst>
              <a:ext uri="{FF2B5EF4-FFF2-40B4-BE49-F238E27FC236}">
                <a16:creationId xmlns:a16="http://schemas.microsoft.com/office/drawing/2014/main" id="{EE22402E-6A67-E04C-9196-0D3FEA84CB75}"/>
              </a:ext>
            </a:extLst>
          </p:cNvPr>
          <p:cNvSpPr/>
          <p:nvPr userDrawn="1"/>
        </p:nvSpPr>
        <p:spPr>
          <a:xfrm>
            <a:off x="1469268" y="2560357"/>
            <a:ext cx="9253464" cy="402546"/>
          </a:xfrm>
          <a:prstGeom prst="rect">
            <a:avLst/>
          </a:prstGeom>
        </p:spPr>
        <p:txBody>
          <a:bodyPr wrap="square">
            <a:spAutoFit/>
          </a:bodyPr>
          <a:lstStyle/>
          <a:p>
            <a:pPr>
              <a:lnSpc>
                <a:spcPct val="120000"/>
              </a:lnSpc>
            </a:pPr>
            <a:r>
              <a:rPr lang="en-US" sz="1800" i="1">
                <a:latin typeface="Calibri" panose="020F0502020204030204" pitchFamily="34" charset="0"/>
                <a:cs typeface="Calibri" panose="020F0502020204030204" pitchFamily="34" charset="0"/>
              </a:rPr>
              <a:t>Ria qui del </a:t>
            </a:r>
            <a:r>
              <a:rPr lang="en-US" sz="1800" i="1" err="1">
                <a:latin typeface="Calibri" panose="020F0502020204030204" pitchFamily="34" charset="0"/>
                <a:cs typeface="Calibri" panose="020F0502020204030204" pitchFamily="34" charset="0"/>
              </a:rPr>
              <a:t>ium</a:t>
            </a:r>
            <a:r>
              <a:rPr lang="en-US" sz="1800" i="1">
                <a:latin typeface="Calibri" panose="020F0502020204030204" pitchFamily="34" charset="0"/>
                <a:cs typeface="Calibri" panose="020F0502020204030204" pitchFamily="34" charset="0"/>
              </a:rPr>
              <a:t> </a:t>
            </a:r>
            <a:r>
              <a:rPr lang="en-US" sz="1800" i="1" err="1">
                <a:latin typeface="Calibri" panose="020F0502020204030204" pitchFamily="34" charset="0"/>
                <a:cs typeface="Calibri" panose="020F0502020204030204" pitchFamily="34" charset="0"/>
              </a:rPr>
              <a:t>aut</a:t>
            </a:r>
            <a:r>
              <a:rPr lang="en-US" sz="1800" i="1">
                <a:latin typeface="Calibri" panose="020F0502020204030204" pitchFamily="34" charset="0"/>
                <a:cs typeface="Calibri" panose="020F0502020204030204" pitchFamily="34" charset="0"/>
              </a:rPr>
              <a:t> ex et estrum </a:t>
            </a:r>
            <a:r>
              <a:rPr lang="en-US" sz="1800" i="1" err="1">
                <a:latin typeface="Calibri" panose="020F0502020204030204" pitchFamily="34" charset="0"/>
                <a:cs typeface="Calibri" panose="020F0502020204030204" pitchFamily="34" charset="0"/>
              </a:rPr>
              <a:t>nonsequis</a:t>
            </a:r>
            <a:r>
              <a:rPr lang="en-US" sz="1800" i="1">
                <a:latin typeface="Calibri" panose="020F0502020204030204" pitchFamily="34" charset="0"/>
                <a:cs typeface="Calibri" panose="020F0502020204030204" pitchFamily="34" charset="0"/>
              </a:rPr>
              <a:t> </a:t>
            </a:r>
            <a:r>
              <a:rPr lang="en-US" sz="1800" i="1" err="1">
                <a:latin typeface="Calibri" panose="020F0502020204030204" pitchFamily="34" charset="0"/>
                <a:cs typeface="Calibri" panose="020F0502020204030204" pitchFamily="34" charset="0"/>
              </a:rPr>
              <a:t>volupta</a:t>
            </a:r>
            <a:r>
              <a:rPr lang="en-US" sz="1800" i="1">
                <a:latin typeface="Calibri" panose="020F0502020204030204" pitchFamily="34" charset="0"/>
                <a:cs typeface="Calibri" panose="020F0502020204030204" pitchFamily="34" charset="0"/>
              </a:rPr>
              <a:t> </a:t>
            </a:r>
            <a:r>
              <a:rPr lang="en-US" sz="1800" i="1" err="1">
                <a:latin typeface="Calibri" panose="020F0502020204030204" pitchFamily="34" charset="0"/>
                <a:cs typeface="Calibri" panose="020F0502020204030204" pitchFamily="34" charset="0"/>
              </a:rPr>
              <a:t>doluptas</a:t>
            </a:r>
            <a:r>
              <a:rPr lang="en-US" sz="1800" i="1">
                <a:latin typeface="Calibri" panose="020F0502020204030204" pitchFamily="34" charset="0"/>
                <a:cs typeface="Calibri" panose="020F0502020204030204" pitchFamily="34" charset="0"/>
              </a:rPr>
              <a:t> </a:t>
            </a:r>
            <a:r>
              <a:rPr lang="en-US" sz="1800" i="1" err="1">
                <a:latin typeface="Calibri" panose="020F0502020204030204" pitchFamily="34" charset="0"/>
                <a:cs typeface="Calibri" panose="020F0502020204030204" pitchFamily="34" charset="0"/>
              </a:rPr>
              <a:t>illuptas</a:t>
            </a:r>
            <a:r>
              <a:rPr lang="en-US" sz="1800" i="1">
                <a:latin typeface="Calibri" panose="020F0502020204030204" pitchFamily="34" charset="0"/>
                <a:cs typeface="Calibri" panose="020F0502020204030204" pitchFamily="34" charset="0"/>
              </a:rPr>
              <a:t> </a:t>
            </a:r>
            <a:r>
              <a:rPr lang="en-US" sz="1800" i="1" err="1">
                <a:latin typeface="Calibri" panose="020F0502020204030204" pitchFamily="34" charset="0"/>
                <a:cs typeface="Calibri" panose="020F0502020204030204" pitchFamily="34" charset="0"/>
              </a:rPr>
              <a:t>magnam</a:t>
            </a:r>
            <a:r>
              <a:rPr lang="en-US" sz="1800" i="1">
                <a:latin typeface="Calibri" panose="020F0502020204030204" pitchFamily="34" charset="0"/>
                <a:cs typeface="Calibri" panose="020F0502020204030204" pitchFamily="34" charset="0"/>
              </a:rPr>
              <a:t> </a:t>
            </a:r>
            <a:r>
              <a:rPr lang="en-US" sz="1800" i="1" err="1">
                <a:latin typeface="Calibri" panose="020F0502020204030204" pitchFamily="34" charset="0"/>
                <a:cs typeface="Calibri" panose="020F0502020204030204" pitchFamily="34" charset="0"/>
              </a:rPr>
              <a:t>autem</a:t>
            </a:r>
            <a:r>
              <a:rPr lang="en-US" sz="1800" i="1">
                <a:latin typeface="Calibri" panose="020F0502020204030204" pitchFamily="34" charset="0"/>
                <a:cs typeface="Calibri" panose="020F0502020204030204" pitchFamily="34" charset="0"/>
              </a:rPr>
              <a:t> </a:t>
            </a:r>
            <a:r>
              <a:rPr lang="en-US" sz="1800" i="1" err="1">
                <a:latin typeface="Calibri" panose="020F0502020204030204" pitchFamily="34" charset="0"/>
                <a:cs typeface="Calibri" panose="020F0502020204030204" pitchFamily="34" charset="0"/>
              </a:rPr>
              <a:t>volupidit</a:t>
            </a:r>
            <a:r>
              <a:rPr lang="en-US" sz="1800" i="1">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418632387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50000">
                                          <p:cBhvr additive="base">
                                            <p:cTn id="7" dur="1000" fill="hold"/>
                                            <p:tgtEl>
                                              <p:spTgt spid="5"/>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50000">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14:bounceEnd="50000">
                                          <p:cBhvr additive="base">
                                            <p:cTn id="11" dur="1000" fill="hold"/>
                                            <p:tgtEl>
                                              <p:spTgt spid="10"/>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50000">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14:bounceEnd="50000">
                                          <p:cBhvr additive="base">
                                            <p:cTn id="15" dur="1000" fill="hold"/>
                                            <p:tgtEl>
                                              <p:spTgt spid="16"/>
                                            </p:tgtEl>
                                            <p:attrNameLst>
                                              <p:attrName>ppt_x</p:attrName>
                                            </p:attrNameLst>
                                          </p:cBhvr>
                                          <p:tavLst>
                                            <p:tav tm="0">
                                              <p:val>
                                                <p:strVal val="0-#ppt_w/2"/>
                                              </p:val>
                                            </p:tav>
                                            <p:tav tm="100000">
                                              <p:val>
                                                <p:strVal val="#ppt_x"/>
                                              </p:val>
                                            </p:tav>
                                          </p:tavLst>
                                        </p:anim>
                                        <p:anim calcmode="lin" valueType="num" p14:bounceEnd="50000">
                                          <p:cBhvr additive="base">
                                            <p:cTn id="16" dur="10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50000">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14:bounceEnd="50000">
                                          <p:cBhvr additive="base">
                                            <p:cTn id="19" dur="1000" fill="hold"/>
                                            <p:tgtEl>
                                              <p:spTgt spid="20"/>
                                            </p:tgtEl>
                                            <p:attrNameLst>
                                              <p:attrName>ppt_x</p:attrName>
                                            </p:attrNameLst>
                                          </p:cBhvr>
                                          <p:tavLst>
                                            <p:tav tm="0">
                                              <p:val>
                                                <p:strVal val="0-#ppt_w/2"/>
                                              </p:val>
                                            </p:tav>
                                            <p:tav tm="100000">
                                              <p:val>
                                                <p:strVal val="#ppt_x"/>
                                              </p:val>
                                            </p:tav>
                                          </p:tavLst>
                                        </p:anim>
                                        <p:anim calcmode="lin" valueType="num" p14:bounceEnd="50000">
                                          <p:cBhvr additive="base">
                                            <p:cTn id="20" dur="1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14:presetBounceEnd="50000">
                                      <p:stCondLst>
                                        <p:cond delay="800"/>
                                      </p:stCondLst>
                                      <p:childTnLst>
                                        <p:set>
                                          <p:cBhvr>
                                            <p:cTn id="22" dur="1" fill="hold">
                                              <p:stCondLst>
                                                <p:cond delay="0"/>
                                              </p:stCondLst>
                                            </p:cTn>
                                            <p:tgtEl>
                                              <p:spTgt spid="24"/>
                                            </p:tgtEl>
                                            <p:attrNameLst>
                                              <p:attrName>style.visibility</p:attrName>
                                            </p:attrNameLst>
                                          </p:cBhvr>
                                          <p:to>
                                            <p:strVal val="visible"/>
                                          </p:to>
                                        </p:set>
                                        <p:anim calcmode="lin" valueType="num" p14:bounceEnd="50000">
                                          <p:cBhvr additive="base">
                                            <p:cTn id="23" dur="1000" fill="hold"/>
                                            <p:tgtEl>
                                              <p:spTgt spid="24"/>
                                            </p:tgtEl>
                                            <p:attrNameLst>
                                              <p:attrName>ppt_x</p:attrName>
                                            </p:attrNameLst>
                                          </p:cBhvr>
                                          <p:tavLst>
                                            <p:tav tm="0">
                                              <p:val>
                                                <p:strVal val="0-#ppt_w/2"/>
                                              </p:val>
                                            </p:tav>
                                            <p:tav tm="100000">
                                              <p:val>
                                                <p:strVal val="#ppt_x"/>
                                              </p:val>
                                            </p:tav>
                                          </p:tavLst>
                                        </p:anim>
                                        <p:anim calcmode="lin" valueType="num" p14:bounceEnd="50000">
                                          <p:cBhvr additive="base">
                                            <p:cTn id="24" dur="10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50000">
                                      <p:stCondLst>
                                        <p:cond delay="1000"/>
                                      </p:stCondLst>
                                      <p:childTnLst>
                                        <p:set>
                                          <p:cBhvr>
                                            <p:cTn id="26" dur="1" fill="hold">
                                              <p:stCondLst>
                                                <p:cond delay="0"/>
                                              </p:stCondLst>
                                            </p:cTn>
                                            <p:tgtEl>
                                              <p:spTgt spid="28"/>
                                            </p:tgtEl>
                                            <p:attrNameLst>
                                              <p:attrName>style.visibility</p:attrName>
                                            </p:attrNameLst>
                                          </p:cBhvr>
                                          <p:to>
                                            <p:strVal val="visible"/>
                                          </p:to>
                                        </p:set>
                                        <p:anim calcmode="lin" valueType="num" p14:bounceEnd="50000">
                                          <p:cBhvr additive="base">
                                            <p:cTn id="27" dur="1000" fill="hold"/>
                                            <p:tgtEl>
                                              <p:spTgt spid="28"/>
                                            </p:tgtEl>
                                            <p:attrNameLst>
                                              <p:attrName>ppt_x</p:attrName>
                                            </p:attrNameLst>
                                          </p:cBhvr>
                                          <p:tavLst>
                                            <p:tav tm="0">
                                              <p:val>
                                                <p:strVal val="0-#ppt_w/2"/>
                                              </p:val>
                                            </p:tav>
                                            <p:tav tm="100000">
                                              <p:val>
                                                <p:strVal val="#ppt_x"/>
                                              </p:val>
                                            </p:tav>
                                          </p:tavLst>
                                        </p:anim>
                                        <p:anim calcmode="lin" valueType="num" p14:bounceEnd="50000">
                                          <p:cBhvr additive="base">
                                            <p:cTn id="28"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000" fill="hold"/>
                                            <p:tgtEl>
                                              <p:spTgt spid="16"/>
                                            </p:tgtEl>
                                            <p:attrNameLst>
                                              <p:attrName>ppt_x</p:attrName>
                                            </p:attrNameLst>
                                          </p:cBhvr>
                                          <p:tavLst>
                                            <p:tav tm="0">
                                              <p:val>
                                                <p:strVal val="0-#ppt_w/2"/>
                                              </p:val>
                                            </p:tav>
                                            <p:tav tm="100000">
                                              <p:val>
                                                <p:strVal val="#ppt_x"/>
                                              </p:val>
                                            </p:tav>
                                          </p:tavLst>
                                        </p:anim>
                                        <p:anim calcmode="lin" valueType="num">
                                          <p:cBhvr additive="base">
                                            <p:cTn id="16" dur="10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1000" fill="hold"/>
                                            <p:tgtEl>
                                              <p:spTgt spid="20"/>
                                            </p:tgtEl>
                                            <p:attrNameLst>
                                              <p:attrName>ppt_x</p:attrName>
                                            </p:attrNameLst>
                                          </p:cBhvr>
                                          <p:tavLst>
                                            <p:tav tm="0">
                                              <p:val>
                                                <p:strVal val="0-#ppt_w/2"/>
                                              </p:val>
                                            </p:tav>
                                            <p:tav tm="100000">
                                              <p:val>
                                                <p:strVal val="#ppt_x"/>
                                              </p:val>
                                            </p:tav>
                                          </p:tavLst>
                                        </p:anim>
                                        <p:anim calcmode="lin" valueType="num">
                                          <p:cBhvr additive="base">
                                            <p:cTn id="20" dur="10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80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1000" fill="hold"/>
                                            <p:tgtEl>
                                              <p:spTgt spid="24"/>
                                            </p:tgtEl>
                                            <p:attrNameLst>
                                              <p:attrName>ppt_x</p:attrName>
                                            </p:attrNameLst>
                                          </p:cBhvr>
                                          <p:tavLst>
                                            <p:tav tm="0">
                                              <p:val>
                                                <p:strVal val="0-#ppt_w/2"/>
                                              </p:val>
                                            </p:tav>
                                            <p:tav tm="100000">
                                              <p:val>
                                                <p:strVal val="#ppt_x"/>
                                              </p:val>
                                            </p:tav>
                                          </p:tavLst>
                                        </p:anim>
                                        <p:anim calcmode="lin" valueType="num">
                                          <p:cBhvr additive="base">
                                            <p:cTn id="24" dur="1000" fill="hold"/>
                                            <p:tgtEl>
                                              <p:spTgt spid="2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1000" fill="hold"/>
                                            <p:tgtEl>
                                              <p:spTgt spid="28"/>
                                            </p:tgtEl>
                                            <p:attrNameLst>
                                              <p:attrName>ppt_x</p:attrName>
                                            </p:attrNameLst>
                                          </p:cBhvr>
                                          <p:tavLst>
                                            <p:tav tm="0">
                                              <p:val>
                                                <p:strVal val="0-#ppt_w/2"/>
                                              </p:val>
                                            </p:tav>
                                            <p:tav tm="100000">
                                              <p:val>
                                                <p:strVal val="#ppt_x"/>
                                              </p:val>
                                            </p:tav>
                                          </p:tavLst>
                                        </p:anim>
                                        <p:anim calcmode="lin" valueType="num">
                                          <p:cBhvr additive="base">
                                            <p:cTn id="28"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hf sldNum="0"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opiervorlagen_4">
    <p:spTree>
      <p:nvGrpSpPr>
        <p:cNvPr id="1" name=""/>
        <p:cNvGrpSpPr/>
        <p:nvPr/>
      </p:nvGrpSpPr>
      <p:grpSpPr>
        <a:xfrm>
          <a:off x="0" y="0"/>
          <a:ext cx="0" cy="0"/>
          <a:chOff x="0" y="0"/>
          <a:chExt cx="0" cy="0"/>
        </a:xfrm>
      </p:grpSpPr>
      <p:grpSp>
        <p:nvGrpSpPr>
          <p:cNvPr id="33" name="Group 253">
            <a:extLst>
              <a:ext uri="{FF2B5EF4-FFF2-40B4-BE49-F238E27FC236}">
                <a16:creationId xmlns:a16="http://schemas.microsoft.com/office/drawing/2014/main" id="{B296FB63-857B-5546-BBCC-B346A2DB629C}"/>
              </a:ext>
            </a:extLst>
          </p:cNvPr>
          <p:cNvGrpSpPr/>
          <p:nvPr userDrawn="1"/>
        </p:nvGrpSpPr>
        <p:grpSpPr>
          <a:xfrm>
            <a:off x="1239147" y="3429000"/>
            <a:ext cx="1351525" cy="1351525"/>
            <a:chOff x="4649812" y="3440065"/>
            <a:chExt cx="1013644" cy="1013644"/>
          </a:xfrm>
        </p:grpSpPr>
        <p:sp>
          <p:nvSpPr>
            <p:cNvPr id="34" name="Oval 33">
              <a:extLst>
                <a:ext uri="{FF2B5EF4-FFF2-40B4-BE49-F238E27FC236}">
                  <a16:creationId xmlns:a16="http://schemas.microsoft.com/office/drawing/2014/main" id="{61628F7A-18D9-E746-85BA-5709019D9C15}"/>
                </a:ext>
              </a:extLst>
            </p:cNvPr>
            <p:cNvSpPr/>
            <p:nvPr/>
          </p:nvSpPr>
          <p:spPr>
            <a:xfrm>
              <a:off x="4649812" y="3440065"/>
              <a:ext cx="1013644" cy="1013644"/>
            </a:xfrm>
            <a:prstGeom prst="ellipse">
              <a:avLst/>
            </a:prstGeom>
            <a:solidFill>
              <a:schemeClr val="bg1">
                <a:lumMod val="9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35" name="Pie 255">
              <a:extLst>
                <a:ext uri="{FF2B5EF4-FFF2-40B4-BE49-F238E27FC236}">
                  <a16:creationId xmlns:a16="http://schemas.microsoft.com/office/drawing/2014/main" id="{0FD67D52-B872-3146-9FFA-3646FD3CA303}"/>
                </a:ext>
              </a:extLst>
            </p:cNvPr>
            <p:cNvSpPr/>
            <p:nvPr/>
          </p:nvSpPr>
          <p:spPr>
            <a:xfrm flipH="1">
              <a:off x="4649812" y="3440065"/>
              <a:ext cx="1013644" cy="1013644"/>
            </a:xfrm>
            <a:prstGeom prst="pie">
              <a:avLst>
                <a:gd name="adj1" fmla="val 10855262"/>
                <a:gd name="adj2" fmla="val 16200000"/>
              </a:avLst>
            </a:prstGeom>
            <a:solidFill>
              <a:srgbClr val="C62153"/>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36" name="Oval 35">
              <a:extLst>
                <a:ext uri="{FF2B5EF4-FFF2-40B4-BE49-F238E27FC236}">
                  <a16:creationId xmlns:a16="http://schemas.microsoft.com/office/drawing/2014/main" id="{2127C69A-4573-F248-8B70-F6F143A74BC9}"/>
                </a:ext>
              </a:extLst>
            </p:cNvPr>
            <p:cNvSpPr/>
            <p:nvPr/>
          </p:nvSpPr>
          <p:spPr>
            <a:xfrm>
              <a:off x="4730680" y="3520933"/>
              <a:ext cx="851908" cy="851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3200">
                  <a:solidFill>
                    <a:schemeClr val="tx1"/>
                  </a:solidFill>
                  <a:latin typeface="Calibri" panose="020F0502020204030204" pitchFamily="34" charset="0"/>
                  <a:cs typeface="Calibri" panose="020F0502020204030204" pitchFamily="34" charset="0"/>
                </a:rPr>
                <a:t>25%</a:t>
              </a:r>
            </a:p>
            <a:p>
              <a:pPr algn="ctr"/>
              <a:r>
                <a:rPr lang="en-US" sz="1200">
                  <a:solidFill>
                    <a:schemeClr val="tx1"/>
                  </a:solidFill>
                  <a:latin typeface="Calibri" panose="020F0502020204030204" pitchFamily="34" charset="0"/>
                  <a:cs typeface="Calibri" panose="020F0502020204030204" pitchFamily="34" charset="0"/>
                </a:rPr>
                <a:t>Lorem ipsum</a:t>
              </a:r>
            </a:p>
          </p:txBody>
        </p:sp>
      </p:grpSp>
      <p:grpSp>
        <p:nvGrpSpPr>
          <p:cNvPr id="37" name="Group 262">
            <a:extLst>
              <a:ext uri="{FF2B5EF4-FFF2-40B4-BE49-F238E27FC236}">
                <a16:creationId xmlns:a16="http://schemas.microsoft.com/office/drawing/2014/main" id="{4B7548E0-E86B-1047-8EC2-7CCE5D1C36DA}"/>
              </a:ext>
            </a:extLst>
          </p:cNvPr>
          <p:cNvGrpSpPr/>
          <p:nvPr userDrawn="1"/>
        </p:nvGrpSpPr>
        <p:grpSpPr>
          <a:xfrm>
            <a:off x="3098440" y="3429000"/>
            <a:ext cx="1351527" cy="1351525"/>
            <a:chOff x="4649811" y="3440065"/>
            <a:chExt cx="1013645" cy="1013644"/>
          </a:xfrm>
        </p:grpSpPr>
        <p:sp>
          <p:nvSpPr>
            <p:cNvPr id="38" name="Oval 37">
              <a:extLst>
                <a:ext uri="{FF2B5EF4-FFF2-40B4-BE49-F238E27FC236}">
                  <a16:creationId xmlns:a16="http://schemas.microsoft.com/office/drawing/2014/main" id="{79F92FD0-3DEF-D443-AE76-3A5354055785}"/>
                </a:ext>
              </a:extLst>
            </p:cNvPr>
            <p:cNvSpPr/>
            <p:nvPr/>
          </p:nvSpPr>
          <p:spPr>
            <a:xfrm>
              <a:off x="4649812" y="3440065"/>
              <a:ext cx="1013644" cy="1013644"/>
            </a:xfrm>
            <a:prstGeom prst="ellipse">
              <a:avLst/>
            </a:prstGeom>
            <a:solidFill>
              <a:schemeClr val="bg1">
                <a:lumMod val="9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39" name="Pie 264">
              <a:extLst>
                <a:ext uri="{FF2B5EF4-FFF2-40B4-BE49-F238E27FC236}">
                  <a16:creationId xmlns:a16="http://schemas.microsoft.com/office/drawing/2014/main" id="{9E5F1D0B-060D-EC41-A10A-CF29A92E7ECB}"/>
                </a:ext>
              </a:extLst>
            </p:cNvPr>
            <p:cNvSpPr/>
            <p:nvPr/>
          </p:nvSpPr>
          <p:spPr>
            <a:xfrm flipH="1">
              <a:off x="4649811" y="3440065"/>
              <a:ext cx="1013644" cy="1013644"/>
            </a:xfrm>
            <a:prstGeom prst="pie">
              <a:avLst>
                <a:gd name="adj1" fmla="val 3407175"/>
                <a:gd name="adj2" fmla="val 16200000"/>
              </a:avLst>
            </a:prstGeom>
            <a:solidFill>
              <a:srgbClr val="B1C800"/>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40" name="Oval 39">
              <a:extLst>
                <a:ext uri="{FF2B5EF4-FFF2-40B4-BE49-F238E27FC236}">
                  <a16:creationId xmlns:a16="http://schemas.microsoft.com/office/drawing/2014/main" id="{2F2C008A-EE83-C14B-B61C-536F9E268A99}"/>
                </a:ext>
              </a:extLst>
            </p:cNvPr>
            <p:cNvSpPr/>
            <p:nvPr/>
          </p:nvSpPr>
          <p:spPr>
            <a:xfrm>
              <a:off x="4730680" y="3520933"/>
              <a:ext cx="851908" cy="851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3200">
                  <a:solidFill>
                    <a:schemeClr val="tx1"/>
                  </a:solidFill>
                  <a:latin typeface="Calibri" panose="020F0502020204030204" pitchFamily="34" charset="0"/>
                  <a:cs typeface="Calibri" panose="020F0502020204030204" pitchFamily="34" charset="0"/>
                </a:rPr>
                <a:t>62%</a:t>
              </a:r>
            </a:p>
            <a:p>
              <a:pPr algn="ctr"/>
              <a:r>
                <a:rPr lang="en-US" sz="1200">
                  <a:solidFill>
                    <a:schemeClr val="tx1"/>
                  </a:solidFill>
                  <a:latin typeface="Calibri" panose="020F0502020204030204" pitchFamily="34" charset="0"/>
                  <a:cs typeface="Calibri" panose="020F0502020204030204" pitchFamily="34" charset="0"/>
                </a:rPr>
                <a:t>Lorem ipsum</a:t>
              </a:r>
            </a:p>
          </p:txBody>
        </p:sp>
      </p:grpSp>
      <p:grpSp>
        <p:nvGrpSpPr>
          <p:cNvPr id="41" name="Group 266">
            <a:extLst>
              <a:ext uri="{FF2B5EF4-FFF2-40B4-BE49-F238E27FC236}">
                <a16:creationId xmlns:a16="http://schemas.microsoft.com/office/drawing/2014/main" id="{F25FD147-56A7-B94C-A158-3C14024857F9}"/>
              </a:ext>
            </a:extLst>
          </p:cNvPr>
          <p:cNvGrpSpPr/>
          <p:nvPr userDrawn="1"/>
        </p:nvGrpSpPr>
        <p:grpSpPr>
          <a:xfrm>
            <a:off x="4957729" y="3429000"/>
            <a:ext cx="1351525" cy="1351525"/>
            <a:chOff x="4649812" y="3440065"/>
            <a:chExt cx="1013644" cy="1013644"/>
          </a:xfrm>
        </p:grpSpPr>
        <p:sp>
          <p:nvSpPr>
            <p:cNvPr id="42" name="Oval 41">
              <a:extLst>
                <a:ext uri="{FF2B5EF4-FFF2-40B4-BE49-F238E27FC236}">
                  <a16:creationId xmlns:a16="http://schemas.microsoft.com/office/drawing/2014/main" id="{D05781F2-9EA4-644A-A2DB-28DB29463E67}"/>
                </a:ext>
              </a:extLst>
            </p:cNvPr>
            <p:cNvSpPr/>
            <p:nvPr/>
          </p:nvSpPr>
          <p:spPr>
            <a:xfrm>
              <a:off x="4649812" y="3440065"/>
              <a:ext cx="1013644" cy="1013644"/>
            </a:xfrm>
            <a:prstGeom prst="ellipse">
              <a:avLst/>
            </a:prstGeom>
            <a:solidFill>
              <a:schemeClr val="bg1">
                <a:lumMod val="9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43" name="Pie 268">
              <a:extLst>
                <a:ext uri="{FF2B5EF4-FFF2-40B4-BE49-F238E27FC236}">
                  <a16:creationId xmlns:a16="http://schemas.microsoft.com/office/drawing/2014/main" id="{C9B92641-7515-F940-96B2-44EF3710B576}"/>
                </a:ext>
              </a:extLst>
            </p:cNvPr>
            <p:cNvSpPr/>
            <p:nvPr/>
          </p:nvSpPr>
          <p:spPr>
            <a:xfrm flipH="1">
              <a:off x="4649812" y="3440065"/>
              <a:ext cx="1013644" cy="1013644"/>
            </a:xfrm>
            <a:prstGeom prst="pie">
              <a:avLst>
                <a:gd name="adj1" fmla="val 12949868"/>
                <a:gd name="adj2" fmla="val 1620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44" name="Oval 43">
              <a:extLst>
                <a:ext uri="{FF2B5EF4-FFF2-40B4-BE49-F238E27FC236}">
                  <a16:creationId xmlns:a16="http://schemas.microsoft.com/office/drawing/2014/main" id="{59FBF2D7-449E-3244-A2D3-DF77666BB77B}"/>
                </a:ext>
              </a:extLst>
            </p:cNvPr>
            <p:cNvSpPr/>
            <p:nvPr/>
          </p:nvSpPr>
          <p:spPr>
            <a:xfrm>
              <a:off x="4730680" y="3520933"/>
              <a:ext cx="851908" cy="851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3200">
                  <a:solidFill>
                    <a:schemeClr val="tx1"/>
                  </a:solidFill>
                  <a:latin typeface="Calibri" panose="020F0502020204030204" pitchFamily="34" charset="0"/>
                  <a:cs typeface="Calibri" panose="020F0502020204030204" pitchFamily="34" charset="0"/>
                </a:rPr>
                <a:t>18%</a:t>
              </a:r>
            </a:p>
            <a:p>
              <a:pPr algn="ctr"/>
              <a:r>
                <a:rPr lang="en-US" sz="1200">
                  <a:solidFill>
                    <a:schemeClr val="tx1"/>
                  </a:solidFill>
                  <a:latin typeface="Calibri" panose="020F0502020204030204" pitchFamily="34" charset="0"/>
                  <a:cs typeface="Calibri" panose="020F0502020204030204" pitchFamily="34" charset="0"/>
                </a:rPr>
                <a:t>Lorem ipsum</a:t>
              </a:r>
            </a:p>
          </p:txBody>
        </p:sp>
      </p:grpSp>
      <p:grpSp>
        <p:nvGrpSpPr>
          <p:cNvPr id="45" name="Group 270">
            <a:extLst>
              <a:ext uri="{FF2B5EF4-FFF2-40B4-BE49-F238E27FC236}">
                <a16:creationId xmlns:a16="http://schemas.microsoft.com/office/drawing/2014/main" id="{9A7BD613-03BB-294F-8BB2-178B4AF02FCE}"/>
              </a:ext>
            </a:extLst>
          </p:cNvPr>
          <p:cNvGrpSpPr/>
          <p:nvPr userDrawn="1"/>
        </p:nvGrpSpPr>
        <p:grpSpPr>
          <a:xfrm>
            <a:off x="6817020" y="3429000"/>
            <a:ext cx="1351525" cy="1351525"/>
            <a:chOff x="4649812" y="3440065"/>
            <a:chExt cx="1013644" cy="1013644"/>
          </a:xfrm>
        </p:grpSpPr>
        <p:sp>
          <p:nvSpPr>
            <p:cNvPr id="46" name="Oval 45">
              <a:extLst>
                <a:ext uri="{FF2B5EF4-FFF2-40B4-BE49-F238E27FC236}">
                  <a16:creationId xmlns:a16="http://schemas.microsoft.com/office/drawing/2014/main" id="{BFEECAB0-2124-C143-B51F-8F6A37E93562}"/>
                </a:ext>
              </a:extLst>
            </p:cNvPr>
            <p:cNvSpPr/>
            <p:nvPr/>
          </p:nvSpPr>
          <p:spPr>
            <a:xfrm>
              <a:off x="4649812" y="3440065"/>
              <a:ext cx="1013644" cy="1013644"/>
            </a:xfrm>
            <a:prstGeom prst="ellipse">
              <a:avLst/>
            </a:prstGeom>
            <a:solidFill>
              <a:schemeClr val="bg1">
                <a:lumMod val="9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47" name="Pie 272">
              <a:extLst>
                <a:ext uri="{FF2B5EF4-FFF2-40B4-BE49-F238E27FC236}">
                  <a16:creationId xmlns:a16="http://schemas.microsoft.com/office/drawing/2014/main" id="{B95EC1E1-FFA6-B746-88E3-60905502A044}"/>
                </a:ext>
              </a:extLst>
            </p:cNvPr>
            <p:cNvSpPr/>
            <p:nvPr/>
          </p:nvSpPr>
          <p:spPr>
            <a:xfrm flipH="1">
              <a:off x="4649812" y="3440065"/>
              <a:ext cx="1013644" cy="1013644"/>
            </a:xfrm>
            <a:prstGeom prst="pie">
              <a:avLst>
                <a:gd name="adj1" fmla="val 1222079"/>
                <a:gd name="adj2" fmla="val 16200000"/>
              </a:avLst>
            </a:prstGeom>
            <a:solidFill>
              <a:srgbClr val="00AAD3"/>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48" name="Oval 47">
              <a:extLst>
                <a:ext uri="{FF2B5EF4-FFF2-40B4-BE49-F238E27FC236}">
                  <a16:creationId xmlns:a16="http://schemas.microsoft.com/office/drawing/2014/main" id="{C8955738-7981-4A4B-82A9-27411DC27AC4}"/>
                </a:ext>
              </a:extLst>
            </p:cNvPr>
            <p:cNvSpPr/>
            <p:nvPr/>
          </p:nvSpPr>
          <p:spPr>
            <a:xfrm>
              <a:off x="4730680" y="3520933"/>
              <a:ext cx="851908" cy="851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3200">
                  <a:solidFill>
                    <a:schemeClr val="tx1"/>
                  </a:solidFill>
                  <a:latin typeface="Calibri" panose="020F0502020204030204" pitchFamily="34" charset="0"/>
                  <a:cs typeface="Calibri" panose="020F0502020204030204" pitchFamily="34" charset="0"/>
                </a:rPr>
                <a:t>75%</a:t>
              </a:r>
            </a:p>
            <a:p>
              <a:pPr algn="ctr"/>
              <a:r>
                <a:rPr lang="en-US" sz="1200">
                  <a:solidFill>
                    <a:schemeClr val="tx1"/>
                  </a:solidFill>
                  <a:latin typeface="Calibri" panose="020F0502020204030204" pitchFamily="34" charset="0"/>
                  <a:cs typeface="Calibri" panose="020F0502020204030204" pitchFamily="34" charset="0"/>
                </a:rPr>
                <a:t>Lorem ipsum</a:t>
              </a:r>
            </a:p>
          </p:txBody>
        </p:sp>
      </p:grpSp>
      <p:grpSp>
        <p:nvGrpSpPr>
          <p:cNvPr id="49" name="Group 274">
            <a:extLst>
              <a:ext uri="{FF2B5EF4-FFF2-40B4-BE49-F238E27FC236}">
                <a16:creationId xmlns:a16="http://schemas.microsoft.com/office/drawing/2014/main" id="{25BAC096-8336-BD47-B9ED-5C9F481B6520}"/>
              </a:ext>
            </a:extLst>
          </p:cNvPr>
          <p:cNvGrpSpPr/>
          <p:nvPr userDrawn="1"/>
        </p:nvGrpSpPr>
        <p:grpSpPr>
          <a:xfrm>
            <a:off x="8676312" y="3429000"/>
            <a:ext cx="1351525" cy="1351525"/>
            <a:chOff x="4649812" y="3440065"/>
            <a:chExt cx="1013644" cy="1013644"/>
          </a:xfrm>
        </p:grpSpPr>
        <p:sp>
          <p:nvSpPr>
            <p:cNvPr id="50" name="Oval 49">
              <a:extLst>
                <a:ext uri="{FF2B5EF4-FFF2-40B4-BE49-F238E27FC236}">
                  <a16:creationId xmlns:a16="http://schemas.microsoft.com/office/drawing/2014/main" id="{5D433C48-3A20-054D-A54C-4C6DC88D9AD1}"/>
                </a:ext>
              </a:extLst>
            </p:cNvPr>
            <p:cNvSpPr/>
            <p:nvPr/>
          </p:nvSpPr>
          <p:spPr>
            <a:xfrm>
              <a:off x="4649812" y="3440065"/>
              <a:ext cx="1013644" cy="1013644"/>
            </a:xfrm>
            <a:prstGeom prst="ellipse">
              <a:avLst/>
            </a:prstGeom>
            <a:solidFill>
              <a:schemeClr val="bg1">
                <a:lumMod val="95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51" name="Pie 276">
              <a:extLst>
                <a:ext uri="{FF2B5EF4-FFF2-40B4-BE49-F238E27FC236}">
                  <a16:creationId xmlns:a16="http://schemas.microsoft.com/office/drawing/2014/main" id="{E822BF8A-CCD5-FC40-BF1F-AF4DDCE2186D}"/>
                </a:ext>
              </a:extLst>
            </p:cNvPr>
            <p:cNvSpPr/>
            <p:nvPr/>
          </p:nvSpPr>
          <p:spPr>
            <a:xfrm flipH="1">
              <a:off x="4649812" y="3440065"/>
              <a:ext cx="1013644" cy="1013644"/>
            </a:xfrm>
            <a:prstGeom prst="pie">
              <a:avLst>
                <a:gd name="adj1" fmla="val 5377023"/>
                <a:gd name="adj2" fmla="val 16200000"/>
              </a:avLst>
            </a:prstGeom>
            <a:solidFill>
              <a:srgbClr val="EB8B2D"/>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endParaRPr lang="en-US" sz="1200">
                <a:solidFill>
                  <a:srgbClr val="FFFFFF"/>
                </a:solidFill>
                <a:latin typeface="Source Sans Pro" charset="0"/>
              </a:endParaRPr>
            </a:p>
          </p:txBody>
        </p:sp>
        <p:sp>
          <p:nvSpPr>
            <p:cNvPr id="52" name="Oval 51">
              <a:extLst>
                <a:ext uri="{FF2B5EF4-FFF2-40B4-BE49-F238E27FC236}">
                  <a16:creationId xmlns:a16="http://schemas.microsoft.com/office/drawing/2014/main" id="{21769EA9-2E36-9241-9F09-A485947762D6}"/>
                </a:ext>
              </a:extLst>
            </p:cNvPr>
            <p:cNvSpPr/>
            <p:nvPr/>
          </p:nvSpPr>
          <p:spPr>
            <a:xfrm>
              <a:off x="4730680" y="3520933"/>
              <a:ext cx="851908" cy="85190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r>
                <a:rPr lang="en-US" sz="3200">
                  <a:solidFill>
                    <a:schemeClr val="tx1"/>
                  </a:solidFill>
                  <a:latin typeface="Calibri" panose="020F0502020204030204" pitchFamily="34" charset="0"/>
                  <a:cs typeface="Calibri" panose="020F0502020204030204" pitchFamily="34" charset="0"/>
                </a:rPr>
                <a:t>50%</a:t>
              </a:r>
            </a:p>
            <a:p>
              <a:pPr algn="ctr"/>
              <a:r>
                <a:rPr lang="en-US" sz="1200">
                  <a:solidFill>
                    <a:schemeClr val="tx1"/>
                  </a:solidFill>
                  <a:latin typeface="Calibri" panose="020F0502020204030204" pitchFamily="34" charset="0"/>
                  <a:cs typeface="Calibri" panose="020F0502020204030204" pitchFamily="34" charset="0"/>
                </a:rPr>
                <a:t>Lorem ipsum</a:t>
              </a:r>
            </a:p>
          </p:txBody>
        </p:sp>
      </p:grpSp>
    </p:spTree>
    <p:extLst>
      <p:ext uri="{BB962C8B-B14F-4D97-AF65-F5344CB8AC3E}">
        <p14:creationId xmlns:p14="http://schemas.microsoft.com/office/powerpoint/2010/main" val="233407075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1000"/>
                                      </p:stCondLst>
                                      <p:childTnLst>
                                        <p:set>
                                          <p:cBhvr>
                                            <p:cTn id="6" dur="1" fill="hold">
                                              <p:stCondLst>
                                                <p:cond delay="0"/>
                                              </p:stCondLst>
                                            </p:cTn>
                                            <p:tgtEl>
                                              <p:spTgt spid="33"/>
                                            </p:tgtEl>
                                            <p:attrNameLst>
                                              <p:attrName>style.visibility</p:attrName>
                                            </p:attrNameLst>
                                          </p:cBhvr>
                                          <p:to>
                                            <p:strVal val="visible"/>
                                          </p:to>
                                        </p:set>
                                        <p:anim calcmode="lin" valueType="num" p14:bounceEnd="50000">
                                          <p:cBhvr additive="base">
                                            <p:cTn id="7" dur="1000" fill="hold"/>
                                            <p:tgtEl>
                                              <p:spTgt spid="33"/>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1300"/>
                                      </p:stCondLst>
                                      <p:childTnLst>
                                        <p:set>
                                          <p:cBhvr>
                                            <p:cTn id="10" dur="1" fill="hold">
                                              <p:stCondLst>
                                                <p:cond delay="0"/>
                                              </p:stCondLst>
                                            </p:cTn>
                                            <p:tgtEl>
                                              <p:spTgt spid="37"/>
                                            </p:tgtEl>
                                            <p:attrNameLst>
                                              <p:attrName>style.visibility</p:attrName>
                                            </p:attrNameLst>
                                          </p:cBhvr>
                                          <p:to>
                                            <p:strVal val="visible"/>
                                          </p:to>
                                        </p:set>
                                        <p:anim calcmode="lin" valueType="num" p14:bounceEnd="50000">
                                          <p:cBhvr additive="base">
                                            <p:cTn id="11" dur="10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600"/>
                                      </p:stCondLst>
                                      <p:childTnLst>
                                        <p:set>
                                          <p:cBhvr>
                                            <p:cTn id="14" dur="1" fill="hold">
                                              <p:stCondLst>
                                                <p:cond delay="0"/>
                                              </p:stCondLst>
                                            </p:cTn>
                                            <p:tgtEl>
                                              <p:spTgt spid="41"/>
                                            </p:tgtEl>
                                            <p:attrNameLst>
                                              <p:attrName>style.visibility</p:attrName>
                                            </p:attrNameLst>
                                          </p:cBhvr>
                                          <p:to>
                                            <p:strVal val="visible"/>
                                          </p:to>
                                        </p:set>
                                        <p:anim calcmode="lin" valueType="num" p14:bounceEnd="50000">
                                          <p:cBhvr additive="base">
                                            <p:cTn id="15" dur="1000" fill="hold"/>
                                            <p:tgtEl>
                                              <p:spTgt spid="41"/>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0000">
                                      <p:stCondLst>
                                        <p:cond delay="1900"/>
                                      </p:stCondLst>
                                      <p:childTnLst>
                                        <p:set>
                                          <p:cBhvr>
                                            <p:cTn id="18" dur="1" fill="hold">
                                              <p:stCondLst>
                                                <p:cond delay="0"/>
                                              </p:stCondLst>
                                            </p:cTn>
                                            <p:tgtEl>
                                              <p:spTgt spid="45"/>
                                            </p:tgtEl>
                                            <p:attrNameLst>
                                              <p:attrName>style.visibility</p:attrName>
                                            </p:attrNameLst>
                                          </p:cBhvr>
                                          <p:to>
                                            <p:strVal val="visible"/>
                                          </p:to>
                                        </p:set>
                                        <p:anim calcmode="lin" valueType="num" p14:bounceEnd="50000">
                                          <p:cBhvr additive="base">
                                            <p:cTn id="19" dur="10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4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50000">
                                      <p:stCondLst>
                                        <p:cond delay="2200"/>
                                      </p:stCondLst>
                                      <p:childTnLst>
                                        <p:set>
                                          <p:cBhvr>
                                            <p:cTn id="22" dur="1" fill="hold">
                                              <p:stCondLst>
                                                <p:cond delay="0"/>
                                              </p:stCondLst>
                                            </p:cTn>
                                            <p:tgtEl>
                                              <p:spTgt spid="49"/>
                                            </p:tgtEl>
                                            <p:attrNameLst>
                                              <p:attrName>style.visibility</p:attrName>
                                            </p:attrNameLst>
                                          </p:cBhvr>
                                          <p:to>
                                            <p:strVal val="visible"/>
                                          </p:to>
                                        </p:set>
                                        <p:anim calcmode="lin" valueType="num" p14:bounceEnd="50000">
                                          <p:cBhvr additive="base">
                                            <p:cTn id="23" dur="1000" fill="hold"/>
                                            <p:tgtEl>
                                              <p:spTgt spid="49"/>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ppt_x"/>
                                              </p:val>
                                            </p:tav>
                                            <p:tav tm="100000">
                                              <p:val>
                                                <p:strVal val="#ppt_x"/>
                                              </p:val>
                                            </p:tav>
                                          </p:tavLst>
                                        </p:anim>
                                        <p:anim calcmode="lin" valueType="num">
                                          <p:cBhvr additive="base">
                                            <p:cTn id="8" dur="10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3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000" fill="hold"/>
                                            <p:tgtEl>
                                              <p:spTgt spid="37"/>
                                            </p:tgtEl>
                                            <p:attrNameLst>
                                              <p:attrName>ppt_x</p:attrName>
                                            </p:attrNameLst>
                                          </p:cBhvr>
                                          <p:tavLst>
                                            <p:tav tm="0">
                                              <p:val>
                                                <p:strVal val="#ppt_x"/>
                                              </p:val>
                                            </p:tav>
                                            <p:tav tm="100000">
                                              <p:val>
                                                <p:strVal val="#ppt_x"/>
                                              </p:val>
                                            </p:tav>
                                          </p:tavLst>
                                        </p:anim>
                                        <p:anim calcmode="lin" valueType="num">
                                          <p:cBhvr additive="base">
                                            <p:cTn id="12" dur="10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60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1000" fill="hold"/>
                                            <p:tgtEl>
                                              <p:spTgt spid="41"/>
                                            </p:tgtEl>
                                            <p:attrNameLst>
                                              <p:attrName>ppt_x</p:attrName>
                                            </p:attrNameLst>
                                          </p:cBhvr>
                                          <p:tavLst>
                                            <p:tav tm="0">
                                              <p:val>
                                                <p:strVal val="#ppt_x"/>
                                              </p:val>
                                            </p:tav>
                                            <p:tav tm="100000">
                                              <p:val>
                                                <p:strVal val="#ppt_x"/>
                                              </p:val>
                                            </p:tav>
                                          </p:tavLst>
                                        </p:anim>
                                        <p:anim calcmode="lin" valueType="num">
                                          <p:cBhvr additive="base">
                                            <p:cTn id="16" dur="10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90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000" fill="hold"/>
                                            <p:tgtEl>
                                              <p:spTgt spid="45"/>
                                            </p:tgtEl>
                                            <p:attrNameLst>
                                              <p:attrName>ppt_x</p:attrName>
                                            </p:attrNameLst>
                                          </p:cBhvr>
                                          <p:tavLst>
                                            <p:tav tm="0">
                                              <p:val>
                                                <p:strVal val="#ppt_x"/>
                                              </p:val>
                                            </p:tav>
                                            <p:tav tm="100000">
                                              <p:val>
                                                <p:strVal val="#ppt_x"/>
                                              </p:val>
                                            </p:tav>
                                          </p:tavLst>
                                        </p:anim>
                                        <p:anim calcmode="lin" valueType="num">
                                          <p:cBhvr additive="base">
                                            <p:cTn id="20" dur="1000" fill="hold"/>
                                            <p:tgtEl>
                                              <p:spTgt spid="45"/>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220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1000" fill="hold"/>
                                            <p:tgtEl>
                                              <p:spTgt spid="49"/>
                                            </p:tgtEl>
                                            <p:attrNameLst>
                                              <p:attrName>ppt_x</p:attrName>
                                            </p:attrNameLst>
                                          </p:cBhvr>
                                          <p:tavLst>
                                            <p:tav tm="0">
                                              <p:val>
                                                <p:strVal val="#ppt_x"/>
                                              </p:val>
                                            </p:tav>
                                            <p:tav tm="100000">
                                              <p:val>
                                                <p:strVal val="#ppt_x"/>
                                              </p:val>
                                            </p:tav>
                                          </p:tavLst>
                                        </p:anim>
                                        <p:anim calcmode="lin" valueType="num">
                                          <p:cBhvr additive="base">
                                            <p:cTn id="24" dur="10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hf sldNum="0"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opiervorlagen_5">
    <p:spTree>
      <p:nvGrpSpPr>
        <p:cNvPr id="1" name=""/>
        <p:cNvGrpSpPr/>
        <p:nvPr/>
      </p:nvGrpSpPr>
      <p:grpSpPr>
        <a:xfrm>
          <a:off x="0" y="0"/>
          <a:ext cx="0" cy="0"/>
          <a:chOff x="0" y="0"/>
          <a:chExt cx="0" cy="0"/>
        </a:xfrm>
      </p:grpSpPr>
      <p:sp>
        <p:nvSpPr>
          <p:cNvPr id="25" name="Freeform 6">
            <a:extLst>
              <a:ext uri="{FF2B5EF4-FFF2-40B4-BE49-F238E27FC236}">
                <a16:creationId xmlns:a16="http://schemas.microsoft.com/office/drawing/2014/main" id="{98C6A377-9517-A043-8B22-39692AC3048B}"/>
              </a:ext>
            </a:extLst>
          </p:cNvPr>
          <p:cNvSpPr>
            <a:spLocks noEditPoints="1"/>
          </p:cNvSpPr>
          <p:nvPr userDrawn="1"/>
        </p:nvSpPr>
        <p:spPr bwMode="auto">
          <a:xfrm>
            <a:off x="2894634" y="2580699"/>
            <a:ext cx="771905" cy="1974206"/>
          </a:xfrm>
          <a:custGeom>
            <a:avLst/>
            <a:gdLst>
              <a:gd name="T0" fmla="*/ 34 w 69"/>
              <a:gd name="T1" fmla="*/ 33 h 177"/>
              <a:gd name="T2" fmla="*/ 0 w 69"/>
              <a:gd name="T3" fmla="*/ 16 h 177"/>
              <a:gd name="T4" fmla="*/ 34 w 69"/>
              <a:gd name="T5" fmla="*/ 0 h 177"/>
              <a:gd name="T6" fmla="*/ 69 w 69"/>
              <a:gd name="T7" fmla="*/ 16 h 177"/>
              <a:gd name="T8" fmla="*/ 34 w 69"/>
              <a:gd name="T9" fmla="*/ 33 h 177"/>
              <a:gd name="T10" fmla="*/ 34 w 69"/>
              <a:gd name="T11" fmla="*/ 157 h 177"/>
              <a:gd name="T12" fmla="*/ 0 w 69"/>
              <a:gd name="T13" fmla="*/ 141 h 177"/>
              <a:gd name="T14" fmla="*/ 0 w 69"/>
              <a:gd name="T15" fmla="*/ 161 h 177"/>
              <a:gd name="T16" fmla="*/ 34 w 69"/>
              <a:gd name="T17" fmla="*/ 177 h 177"/>
              <a:gd name="T18" fmla="*/ 69 w 69"/>
              <a:gd name="T19" fmla="*/ 161 h 177"/>
              <a:gd name="T20" fmla="*/ 69 w 69"/>
              <a:gd name="T21" fmla="*/ 141 h 177"/>
              <a:gd name="T22" fmla="*/ 34 w 69"/>
              <a:gd name="T23" fmla="*/ 157 h 177"/>
              <a:gd name="T24" fmla="*/ 34 w 69"/>
              <a:gd name="T25" fmla="*/ 128 h 177"/>
              <a:gd name="T26" fmla="*/ 0 w 69"/>
              <a:gd name="T27" fmla="*/ 112 h 177"/>
              <a:gd name="T28" fmla="*/ 0 w 69"/>
              <a:gd name="T29" fmla="*/ 132 h 177"/>
              <a:gd name="T30" fmla="*/ 34 w 69"/>
              <a:gd name="T31" fmla="*/ 148 h 177"/>
              <a:gd name="T32" fmla="*/ 69 w 69"/>
              <a:gd name="T33" fmla="*/ 132 h 177"/>
              <a:gd name="T34" fmla="*/ 69 w 69"/>
              <a:gd name="T35" fmla="*/ 112 h 177"/>
              <a:gd name="T36" fmla="*/ 34 w 69"/>
              <a:gd name="T37" fmla="*/ 128 h 177"/>
              <a:gd name="T38" fmla="*/ 34 w 69"/>
              <a:gd name="T39" fmla="*/ 99 h 177"/>
              <a:gd name="T40" fmla="*/ 0 w 69"/>
              <a:gd name="T41" fmla="*/ 83 h 177"/>
              <a:gd name="T42" fmla="*/ 0 w 69"/>
              <a:gd name="T43" fmla="*/ 103 h 177"/>
              <a:gd name="T44" fmla="*/ 34 w 69"/>
              <a:gd name="T45" fmla="*/ 119 h 177"/>
              <a:gd name="T46" fmla="*/ 69 w 69"/>
              <a:gd name="T47" fmla="*/ 103 h 177"/>
              <a:gd name="T48" fmla="*/ 69 w 69"/>
              <a:gd name="T49" fmla="*/ 83 h 177"/>
              <a:gd name="T50" fmla="*/ 34 w 69"/>
              <a:gd name="T51" fmla="*/ 99 h 177"/>
              <a:gd name="T52" fmla="*/ 34 w 69"/>
              <a:gd name="T53" fmla="*/ 71 h 177"/>
              <a:gd name="T54" fmla="*/ 0 w 69"/>
              <a:gd name="T55" fmla="*/ 54 h 177"/>
              <a:gd name="T56" fmla="*/ 0 w 69"/>
              <a:gd name="T57" fmla="*/ 74 h 177"/>
              <a:gd name="T58" fmla="*/ 34 w 69"/>
              <a:gd name="T59" fmla="*/ 90 h 177"/>
              <a:gd name="T60" fmla="*/ 69 w 69"/>
              <a:gd name="T61" fmla="*/ 74 h 177"/>
              <a:gd name="T62" fmla="*/ 69 w 69"/>
              <a:gd name="T63" fmla="*/ 54 h 177"/>
              <a:gd name="T64" fmla="*/ 34 w 69"/>
              <a:gd name="T65" fmla="*/ 71 h 177"/>
              <a:gd name="T66" fmla="*/ 34 w 69"/>
              <a:gd name="T67" fmla="*/ 42 h 177"/>
              <a:gd name="T68" fmla="*/ 0 w 69"/>
              <a:gd name="T69" fmla="*/ 25 h 177"/>
              <a:gd name="T70" fmla="*/ 0 w 69"/>
              <a:gd name="T71" fmla="*/ 45 h 177"/>
              <a:gd name="T72" fmla="*/ 34 w 69"/>
              <a:gd name="T73" fmla="*/ 61 h 177"/>
              <a:gd name="T74" fmla="*/ 69 w 69"/>
              <a:gd name="T75" fmla="*/ 45 h 177"/>
              <a:gd name="T76" fmla="*/ 69 w 69"/>
              <a:gd name="T77" fmla="*/ 25 h 177"/>
              <a:gd name="T78" fmla="*/ 34 w 69"/>
              <a:gd name="T79" fmla="*/ 4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177">
                <a:moveTo>
                  <a:pt x="34" y="33"/>
                </a:moveTo>
                <a:cubicBezTo>
                  <a:pt x="15" y="33"/>
                  <a:pt x="0" y="25"/>
                  <a:pt x="0" y="16"/>
                </a:cubicBezTo>
                <a:cubicBezTo>
                  <a:pt x="0" y="7"/>
                  <a:pt x="15" y="0"/>
                  <a:pt x="34" y="0"/>
                </a:cubicBezTo>
                <a:cubicBezTo>
                  <a:pt x="53" y="0"/>
                  <a:pt x="69" y="7"/>
                  <a:pt x="69" y="16"/>
                </a:cubicBezTo>
                <a:cubicBezTo>
                  <a:pt x="69" y="25"/>
                  <a:pt x="53" y="33"/>
                  <a:pt x="34" y="33"/>
                </a:cubicBezTo>
                <a:close/>
                <a:moveTo>
                  <a:pt x="34" y="157"/>
                </a:moveTo>
                <a:cubicBezTo>
                  <a:pt x="15" y="157"/>
                  <a:pt x="0" y="150"/>
                  <a:pt x="0" y="141"/>
                </a:cubicBezTo>
                <a:cubicBezTo>
                  <a:pt x="0" y="161"/>
                  <a:pt x="0" y="161"/>
                  <a:pt x="0" y="161"/>
                </a:cubicBezTo>
                <a:cubicBezTo>
                  <a:pt x="0" y="170"/>
                  <a:pt x="15" y="177"/>
                  <a:pt x="34" y="177"/>
                </a:cubicBezTo>
                <a:cubicBezTo>
                  <a:pt x="53" y="177"/>
                  <a:pt x="69" y="170"/>
                  <a:pt x="69" y="161"/>
                </a:cubicBezTo>
                <a:cubicBezTo>
                  <a:pt x="69" y="141"/>
                  <a:pt x="69" y="141"/>
                  <a:pt x="69" y="141"/>
                </a:cubicBezTo>
                <a:cubicBezTo>
                  <a:pt x="69" y="150"/>
                  <a:pt x="53" y="157"/>
                  <a:pt x="34" y="157"/>
                </a:cubicBezTo>
                <a:close/>
                <a:moveTo>
                  <a:pt x="34" y="128"/>
                </a:moveTo>
                <a:cubicBezTo>
                  <a:pt x="15" y="128"/>
                  <a:pt x="0" y="121"/>
                  <a:pt x="0" y="112"/>
                </a:cubicBezTo>
                <a:cubicBezTo>
                  <a:pt x="0" y="132"/>
                  <a:pt x="0" y="132"/>
                  <a:pt x="0" y="132"/>
                </a:cubicBezTo>
                <a:cubicBezTo>
                  <a:pt x="0" y="141"/>
                  <a:pt x="15" y="148"/>
                  <a:pt x="34" y="148"/>
                </a:cubicBezTo>
                <a:cubicBezTo>
                  <a:pt x="53" y="148"/>
                  <a:pt x="69" y="141"/>
                  <a:pt x="69" y="132"/>
                </a:cubicBezTo>
                <a:cubicBezTo>
                  <a:pt x="69" y="112"/>
                  <a:pt x="69" y="112"/>
                  <a:pt x="69" y="112"/>
                </a:cubicBezTo>
                <a:cubicBezTo>
                  <a:pt x="69" y="121"/>
                  <a:pt x="53" y="128"/>
                  <a:pt x="34" y="128"/>
                </a:cubicBezTo>
                <a:close/>
                <a:moveTo>
                  <a:pt x="34" y="99"/>
                </a:moveTo>
                <a:cubicBezTo>
                  <a:pt x="15" y="99"/>
                  <a:pt x="0" y="92"/>
                  <a:pt x="0" y="83"/>
                </a:cubicBezTo>
                <a:cubicBezTo>
                  <a:pt x="0" y="103"/>
                  <a:pt x="0" y="103"/>
                  <a:pt x="0" y="103"/>
                </a:cubicBezTo>
                <a:cubicBezTo>
                  <a:pt x="0" y="112"/>
                  <a:pt x="15" y="119"/>
                  <a:pt x="34" y="119"/>
                </a:cubicBezTo>
                <a:cubicBezTo>
                  <a:pt x="53" y="119"/>
                  <a:pt x="69" y="112"/>
                  <a:pt x="69" y="103"/>
                </a:cubicBezTo>
                <a:cubicBezTo>
                  <a:pt x="69" y="83"/>
                  <a:pt x="69" y="83"/>
                  <a:pt x="69" y="83"/>
                </a:cubicBezTo>
                <a:cubicBezTo>
                  <a:pt x="69" y="92"/>
                  <a:pt x="53" y="99"/>
                  <a:pt x="34" y="99"/>
                </a:cubicBezTo>
                <a:close/>
                <a:moveTo>
                  <a:pt x="34" y="71"/>
                </a:moveTo>
                <a:cubicBezTo>
                  <a:pt x="15" y="71"/>
                  <a:pt x="0" y="63"/>
                  <a:pt x="0" y="54"/>
                </a:cubicBezTo>
                <a:cubicBezTo>
                  <a:pt x="0" y="74"/>
                  <a:pt x="0" y="74"/>
                  <a:pt x="0" y="74"/>
                </a:cubicBezTo>
                <a:cubicBezTo>
                  <a:pt x="0" y="83"/>
                  <a:pt x="15" y="90"/>
                  <a:pt x="34" y="90"/>
                </a:cubicBezTo>
                <a:cubicBezTo>
                  <a:pt x="53" y="90"/>
                  <a:pt x="69" y="83"/>
                  <a:pt x="69" y="74"/>
                </a:cubicBezTo>
                <a:cubicBezTo>
                  <a:pt x="69" y="54"/>
                  <a:pt x="69" y="54"/>
                  <a:pt x="69" y="54"/>
                </a:cubicBezTo>
                <a:cubicBezTo>
                  <a:pt x="69" y="63"/>
                  <a:pt x="53" y="71"/>
                  <a:pt x="34" y="71"/>
                </a:cubicBezTo>
                <a:close/>
                <a:moveTo>
                  <a:pt x="34" y="42"/>
                </a:moveTo>
                <a:cubicBezTo>
                  <a:pt x="15" y="42"/>
                  <a:pt x="0" y="34"/>
                  <a:pt x="0" y="25"/>
                </a:cubicBezTo>
                <a:cubicBezTo>
                  <a:pt x="0" y="45"/>
                  <a:pt x="0" y="45"/>
                  <a:pt x="0" y="45"/>
                </a:cubicBezTo>
                <a:cubicBezTo>
                  <a:pt x="0" y="54"/>
                  <a:pt x="15" y="61"/>
                  <a:pt x="34" y="61"/>
                </a:cubicBezTo>
                <a:cubicBezTo>
                  <a:pt x="53" y="61"/>
                  <a:pt x="69" y="54"/>
                  <a:pt x="69" y="45"/>
                </a:cubicBezTo>
                <a:cubicBezTo>
                  <a:pt x="69" y="25"/>
                  <a:pt x="69" y="25"/>
                  <a:pt x="69" y="25"/>
                </a:cubicBezTo>
                <a:cubicBezTo>
                  <a:pt x="69" y="34"/>
                  <a:pt x="53" y="42"/>
                  <a:pt x="34" y="42"/>
                </a:cubicBezTo>
                <a:close/>
              </a:path>
            </a:pathLst>
          </a:custGeom>
          <a:solidFill>
            <a:srgbClr val="C62153"/>
          </a:solidFill>
          <a:ln>
            <a:noFill/>
          </a:ln>
        </p:spPr>
        <p:txBody>
          <a:bodyPr vert="horz" wrap="square" lIns="91440" tIns="45720" rIns="91440" bIns="45720" numCol="1" anchor="t" anchorCtr="0" compatLnSpc="1">
            <a:prstTxWarp prst="textNoShape">
              <a:avLst/>
            </a:prstTxWarp>
          </a:bodyPr>
          <a:lstStyle/>
          <a:p>
            <a:endParaRPr lang="en-US">
              <a:latin typeface="Source Sans Pro" charset="0"/>
            </a:endParaRPr>
          </a:p>
        </p:txBody>
      </p:sp>
      <p:sp>
        <p:nvSpPr>
          <p:cNvPr id="26" name="Freeform 7">
            <a:extLst>
              <a:ext uri="{FF2B5EF4-FFF2-40B4-BE49-F238E27FC236}">
                <a16:creationId xmlns:a16="http://schemas.microsoft.com/office/drawing/2014/main" id="{4A15B1DE-7D11-A24F-BA93-B8C97A053B96}"/>
              </a:ext>
            </a:extLst>
          </p:cNvPr>
          <p:cNvSpPr>
            <a:spLocks noEditPoints="1"/>
          </p:cNvSpPr>
          <p:nvPr userDrawn="1"/>
        </p:nvSpPr>
        <p:spPr bwMode="auto">
          <a:xfrm>
            <a:off x="4735758" y="3207580"/>
            <a:ext cx="767227" cy="1323934"/>
          </a:xfrm>
          <a:custGeom>
            <a:avLst/>
            <a:gdLst>
              <a:gd name="T0" fmla="*/ 34 w 69"/>
              <a:gd name="T1" fmla="*/ 32 h 119"/>
              <a:gd name="T2" fmla="*/ 0 w 69"/>
              <a:gd name="T3" fmla="*/ 16 h 119"/>
              <a:gd name="T4" fmla="*/ 34 w 69"/>
              <a:gd name="T5" fmla="*/ 0 h 119"/>
              <a:gd name="T6" fmla="*/ 69 w 69"/>
              <a:gd name="T7" fmla="*/ 16 h 119"/>
              <a:gd name="T8" fmla="*/ 34 w 69"/>
              <a:gd name="T9" fmla="*/ 32 h 119"/>
              <a:gd name="T10" fmla="*/ 34 w 69"/>
              <a:gd name="T11" fmla="*/ 99 h 119"/>
              <a:gd name="T12" fmla="*/ 0 w 69"/>
              <a:gd name="T13" fmla="*/ 83 h 119"/>
              <a:gd name="T14" fmla="*/ 0 w 69"/>
              <a:gd name="T15" fmla="*/ 103 h 119"/>
              <a:gd name="T16" fmla="*/ 34 w 69"/>
              <a:gd name="T17" fmla="*/ 119 h 119"/>
              <a:gd name="T18" fmla="*/ 69 w 69"/>
              <a:gd name="T19" fmla="*/ 103 h 119"/>
              <a:gd name="T20" fmla="*/ 69 w 69"/>
              <a:gd name="T21" fmla="*/ 83 h 119"/>
              <a:gd name="T22" fmla="*/ 34 w 69"/>
              <a:gd name="T23" fmla="*/ 99 h 119"/>
              <a:gd name="T24" fmla="*/ 34 w 69"/>
              <a:gd name="T25" fmla="*/ 70 h 119"/>
              <a:gd name="T26" fmla="*/ 0 w 69"/>
              <a:gd name="T27" fmla="*/ 54 h 119"/>
              <a:gd name="T28" fmla="*/ 0 w 69"/>
              <a:gd name="T29" fmla="*/ 74 h 119"/>
              <a:gd name="T30" fmla="*/ 34 w 69"/>
              <a:gd name="T31" fmla="*/ 90 h 119"/>
              <a:gd name="T32" fmla="*/ 69 w 69"/>
              <a:gd name="T33" fmla="*/ 74 h 119"/>
              <a:gd name="T34" fmla="*/ 69 w 69"/>
              <a:gd name="T35" fmla="*/ 54 h 119"/>
              <a:gd name="T36" fmla="*/ 34 w 69"/>
              <a:gd name="T37" fmla="*/ 70 h 119"/>
              <a:gd name="T38" fmla="*/ 34 w 69"/>
              <a:gd name="T39" fmla="*/ 41 h 119"/>
              <a:gd name="T40" fmla="*/ 0 w 69"/>
              <a:gd name="T41" fmla="*/ 25 h 119"/>
              <a:gd name="T42" fmla="*/ 0 w 69"/>
              <a:gd name="T43" fmla="*/ 45 h 119"/>
              <a:gd name="T44" fmla="*/ 34 w 69"/>
              <a:gd name="T45" fmla="*/ 61 h 119"/>
              <a:gd name="T46" fmla="*/ 69 w 69"/>
              <a:gd name="T47" fmla="*/ 45 h 119"/>
              <a:gd name="T48" fmla="*/ 69 w 69"/>
              <a:gd name="T49" fmla="*/ 25 h 119"/>
              <a:gd name="T50" fmla="*/ 34 w 69"/>
              <a:gd name="T51" fmla="*/ 4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9" h="119">
                <a:moveTo>
                  <a:pt x="34" y="32"/>
                </a:moveTo>
                <a:cubicBezTo>
                  <a:pt x="15" y="32"/>
                  <a:pt x="0" y="25"/>
                  <a:pt x="0" y="16"/>
                </a:cubicBezTo>
                <a:cubicBezTo>
                  <a:pt x="0" y="7"/>
                  <a:pt x="15" y="0"/>
                  <a:pt x="34" y="0"/>
                </a:cubicBezTo>
                <a:cubicBezTo>
                  <a:pt x="53" y="0"/>
                  <a:pt x="69" y="7"/>
                  <a:pt x="69" y="16"/>
                </a:cubicBezTo>
                <a:cubicBezTo>
                  <a:pt x="69" y="25"/>
                  <a:pt x="53" y="32"/>
                  <a:pt x="34" y="32"/>
                </a:cubicBezTo>
                <a:close/>
                <a:moveTo>
                  <a:pt x="34" y="99"/>
                </a:moveTo>
                <a:cubicBezTo>
                  <a:pt x="15" y="99"/>
                  <a:pt x="0" y="92"/>
                  <a:pt x="0" y="83"/>
                </a:cubicBezTo>
                <a:cubicBezTo>
                  <a:pt x="0" y="103"/>
                  <a:pt x="0" y="103"/>
                  <a:pt x="0" y="103"/>
                </a:cubicBezTo>
                <a:cubicBezTo>
                  <a:pt x="0" y="112"/>
                  <a:pt x="15" y="119"/>
                  <a:pt x="34" y="119"/>
                </a:cubicBezTo>
                <a:cubicBezTo>
                  <a:pt x="53" y="119"/>
                  <a:pt x="69" y="112"/>
                  <a:pt x="69" y="103"/>
                </a:cubicBezTo>
                <a:cubicBezTo>
                  <a:pt x="69" y="83"/>
                  <a:pt x="69" y="83"/>
                  <a:pt x="69" y="83"/>
                </a:cubicBezTo>
                <a:cubicBezTo>
                  <a:pt x="69" y="92"/>
                  <a:pt x="53" y="99"/>
                  <a:pt x="34" y="99"/>
                </a:cubicBezTo>
                <a:close/>
                <a:moveTo>
                  <a:pt x="34" y="70"/>
                </a:moveTo>
                <a:cubicBezTo>
                  <a:pt x="15" y="70"/>
                  <a:pt x="0" y="63"/>
                  <a:pt x="0" y="54"/>
                </a:cubicBezTo>
                <a:cubicBezTo>
                  <a:pt x="0" y="74"/>
                  <a:pt x="0" y="74"/>
                  <a:pt x="0" y="74"/>
                </a:cubicBezTo>
                <a:cubicBezTo>
                  <a:pt x="0" y="83"/>
                  <a:pt x="15" y="90"/>
                  <a:pt x="34" y="90"/>
                </a:cubicBezTo>
                <a:cubicBezTo>
                  <a:pt x="53" y="90"/>
                  <a:pt x="69" y="83"/>
                  <a:pt x="69" y="74"/>
                </a:cubicBezTo>
                <a:cubicBezTo>
                  <a:pt x="69" y="54"/>
                  <a:pt x="69" y="54"/>
                  <a:pt x="69" y="54"/>
                </a:cubicBezTo>
                <a:cubicBezTo>
                  <a:pt x="69" y="63"/>
                  <a:pt x="53" y="70"/>
                  <a:pt x="34" y="70"/>
                </a:cubicBezTo>
                <a:close/>
                <a:moveTo>
                  <a:pt x="34" y="41"/>
                </a:moveTo>
                <a:cubicBezTo>
                  <a:pt x="15" y="41"/>
                  <a:pt x="0" y="34"/>
                  <a:pt x="0" y="25"/>
                </a:cubicBezTo>
                <a:cubicBezTo>
                  <a:pt x="0" y="45"/>
                  <a:pt x="0" y="45"/>
                  <a:pt x="0" y="45"/>
                </a:cubicBezTo>
                <a:cubicBezTo>
                  <a:pt x="0" y="54"/>
                  <a:pt x="15" y="61"/>
                  <a:pt x="34" y="61"/>
                </a:cubicBezTo>
                <a:cubicBezTo>
                  <a:pt x="53" y="61"/>
                  <a:pt x="69" y="54"/>
                  <a:pt x="69" y="45"/>
                </a:cubicBezTo>
                <a:cubicBezTo>
                  <a:pt x="69" y="25"/>
                  <a:pt x="69" y="25"/>
                  <a:pt x="69" y="25"/>
                </a:cubicBezTo>
                <a:cubicBezTo>
                  <a:pt x="69" y="34"/>
                  <a:pt x="53" y="41"/>
                  <a:pt x="34" y="41"/>
                </a:cubicBezTo>
                <a:close/>
              </a:path>
            </a:pathLst>
          </a:custGeom>
          <a:solidFill>
            <a:srgbClr val="00A8C6"/>
          </a:solidFill>
          <a:ln>
            <a:noFill/>
          </a:ln>
        </p:spPr>
        <p:txBody>
          <a:bodyPr vert="horz" wrap="square" lIns="91440" tIns="45720" rIns="91440" bIns="45720" numCol="1" anchor="t" anchorCtr="0" compatLnSpc="1">
            <a:prstTxWarp prst="textNoShape">
              <a:avLst/>
            </a:prstTxWarp>
          </a:bodyPr>
          <a:lstStyle/>
          <a:p>
            <a:endParaRPr lang="en-US">
              <a:latin typeface="Source Sans Pro" charset="0"/>
            </a:endParaRPr>
          </a:p>
        </p:txBody>
      </p:sp>
      <p:sp>
        <p:nvSpPr>
          <p:cNvPr id="27" name="Freeform 8">
            <a:extLst>
              <a:ext uri="{FF2B5EF4-FFF2-40B4-BE49-F238E27FC236}">
                <a16:creationId xmlns:a16="http://schemas.microsoft.com/office/drawing/2014/main" id="{3AA801DB-8847-C942-98BC-F98F9340E3BA}"/>
              </a:ext>
            </a:extLst>
          </p:cNvPr>
          <p:cNvSpPr>
            <a:spLocks noEditPoints="1"/>
          </p:cNvSpPr>
          <p:nvPr userDrawn="1"/>
        </p:nvSpPr>
        <p:spPr bwMode="auto">
          <a:xfrm>
            <a:off x="6572205" y="1911714"/>
            <a:ext cx="767227" cy="2619799"/>
          </a:xfrm>
          <a:custGeom>
            <a:avLst/>
            <a:gdLst>
              <a:gd name="T0" fmla="*/ 34 w 69"/>
              <a:gd name="T1" fmla="*/ 33 h 235"/>
              <a:gd name="T2" fmla="*/ 0 w 69"/>
              <a:gd name="T3" fmla="*/ 16 h 235"/>
              <a:gd name="T4" fmla="*/ 34 w 69"/>
              <a:gd name="T5" fmla="*/ 0 h 235"/>
              <a:gd name="T6" fmla="*/ 69 w 69"/>
              <a:gd name="T7" fmla="*/ 16 h 235"/>
              <a:gd name="T8" fmla="*/ 34 w 69"/>
              <a:gd name="T9" fmla="*/ 33 h 235"/>
              <a:gd name="T10" fmla="*/ 34 w 69"/>
              <a:gd name="T11" fmla="*/ 215 h 235"/>
              <a:gd name="T12" fmla="*/ 0 w 69"/>
              <a:gd name="T13" fmla="*/ 199 h 235"/>
              <a:gd name="T14" fmla="*/ 0 w 69"/>
              <a:gd name="T15" fmla="*/ 219 h 235"/>
              <a:gd name="T16" fmla="*/ 34 w 69"/>
              <a:gd name="T17" fmla="*/ 235 h 235"/>
              <a:gd name="T18" fmla="*/ 69 w 69"/>
              <a:gd name="T19" fmla="*/ 219 h 235"/>
              <a:gd name="T20" fmla="*/ 69 w 69"/>
              <a:gd name="T21" fmla="*/ 199 h 235"/>
              <a:gd name="T22" fmla="*/ 34 w 69"/>
              <a:gd name="T23" fmla="*/ 215 h 235"/>
              <a:gd name="T24" fmla="*/ 34 w 69"/>
              <a:gd name="T25" fmla="*/ 187 h 235"/>
              <a:gd name="T26" fmla="*/ 0 w 69"/>
              <a:gd name="T27" fmla="*/ 170 h 235"/>
              <a:gd name="T28" fmla="*/ 0 w 69"/>
              <a:gd name="T29" fmla="*/ 190 h 235"/>
              <a:gd name="T30" fmla="*/ 34 w 69"/>
              <a:gd name="T31" fmla="*/ 206 h 235"/>
              <a:gd name="T32" fmla="*/ 69 w 69"/>
              <a:gd name="T33" fmla="*/ 190 h 235"/>
              <a:gd name="T34" fmla="*/ 69 w 69"/>
              <a:gd name="T35" fmla="*/ 170 h 235"/>
              <a:gd name="T36" fmla="*/ 34 w 69"/>
              <a:gd name="T37" fmla="*/ 187 h 235"/>
              <a:gd name="T38" fmla="*/ 34 w 69"/>
              <a:gd name="T39" fmla="*/ 158 h 235"/>
              <a:gd name="T40" fmla="*/ 0 w 69"/>
              <a:gd name="T41" fmla="*/ 141 h 235"/>
              <a:gd name="T42" fmla="*/ 0 w 69"/>
              <a:gd name="T43" fmla="*/ 161 h 235"/>
              <a:gd name="T44" fmla="*/ 34 w 69"/>
              <a:gd name="T45" fmla="*/ 177 h 235"/>
              <a:gd name="T46" fmla="*/ 69 w 69"/>
              <a:gd name="T47" fmla="*/ 161 h 235"/>
              <a:gd name="T48" fmla="*/ 69 w 69"/>
              <a:gd name="T49" fmla="*/ 141 h 235"/>
              <a:gd name="T50" fmla="*/ 34 w 69"/>
              <a:gd name="T51" fmla="*/ 158 h 235"/>
              <a:gd name="T52" fmla="*/ 34 w 69"/>
              <a:gd name="T53" fmla="*/ 129 h 235"/>
              <a:gd name="T54" fmla="*/ 0 w 69"/>
              <a:gd name="T55" fmla="*/ 112 h 235"/>
              <a:gd name="T56" fmla="*/ 0 w 69"/>
              <a:gd name="T57" fmla="*/ 132 h 235"/>
              <a:gd name="T58" fmla="*/ 34 w 69"/>
              <a:gd name="T59" fmla="*/ 149 h 235"/>
              <a:gd name="T60" fmla="*/ 69 w 69"/>
              <a:gd name="T61" fmla="*/ 132 h 235"/>
              <a:gd name="T62" fmla="*/ 69 w 69"/>
              <a:gd name="T63" fmla="*/ 112 h 235"/>
              <a:gd name="T64" fmla="*/ 34 w 69"/>
              <a:gd name="T65" fmla="*/ 129 h 235"/>
              <a:gd name="T66" fmla="*/ 34 w 69"/>
              <a:gd name="T67" fmla="*/ 100 h 235"/>
              <a:gd name="T68" fmla="*/ 0 w 69"/>
              <a:gd name="T69" fmla="*/ 83 h 235"/>
              <a:gd name="T70" fmla="*/ 0 w 69"/>
              <a:gd name="T71" fmla="*/ 103 h 235"/>
              <a:gd name="T72" fmla="*/ 34 w 69"/>
              <a:gd name="T73" fmla="*/ 120 h 235"/>
              <a:gd name="T74" fmla="*/ 69 w 69"/>
              <a:gd name="T75" fmla="*/ 103 h 235"/>
              <a:gd name="T76" fmla="*/ 69 w 69"/>
              <a:gd name="T77" fmla="*/ 83 h 235"/>
              <a:gd name="T78" fmla="*/ 34 w 69"/>
              <a:gd name="T79" fmla="*/ 100 h 235"/>
              <a:gd name="T80" fmla="*/ 34 w 69"/>
              <a:gd name="T81" fmla="*/ 71 h 235"/>
              <a:gd name="T82" fmla="*/ 0 w 69"/>
              <a:gd name="T83" fmla="*/ 55 h 235"/>
              <a:gd name="T84" fmla="*/ 0 w 69"/>
              <a:gd name="T85" fmla="*/ 74 h 235"/>
              <a:gd name="T86" fmla="*/ 34 w 69"/>
              <a:gd name="T87" fmla="*/ 91 h 235"/>
              <a:gd name="T88" fmla="*/ 69 w 69"/>
              <a:gd name="T89" fmla="*/ 74 h 235"/>
              <a:gd name="T90" fmla="*/ 69 w 69"/>
              <a:gd name="T91" fmla="*/ 55 h 235"/>
              <a:gd name="T92" fmla="*/ 34 w 69"/>
              <a:gd name="T93" fmla="*/ 71 h 235"/>
              <a:gd name="T94" fmla="*/ 34 w 69"/>
              <a:gd name="T95" fmla="*/ 42 h 235"/>
              <a:gd name="T96" fmla="*/ 0 w 69"/>
              <a:gd name="T97" fmla="*/ 26 h 235"/>
              <a:gd name="T98" fmla="*/ 0 w 69"/>
              <a:gd name="T99" fmla="*/ 45 h 235"/>
              <a:gd name="T100" fmla="*/ 34 w 69"/>
              <a:gd name="T101" fmla="*/ 62 h 235"/>
              <a:gd name="T102" fmla="*/ 69 w 69"/>
              <a:gd name="T103" fmla="*/ 45 h 235"/>
              <a:gd name="T104" fmla="*/ 69 w 69"/>
              <a:gd name="T105" fmla="*/ 26 h 235"/>
              <a:gd name="T106" fmla="*/ 34 w 69"/>
              <a:gd name="T107" fmla="*/ 4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 h="235">
                <a:moveTo>
                  <a:pt x="34" y="33"/>
                </a:moveTo>
                <a:cubicBezTo>
                  <a:pt x="15" y="33"/>
                  <a:pt x="0" y="26"/>
                  <a:pt x="0" y="16"/>
                </a:cubicBezTo>
                <a:cubicBezTo>
                  <a:pt x="0" y="7"/>
                  <a:pt x="15" y="0"/>
                  <a:pt x="34" y="0"/>
                </a:cubicBezTo>
                <a:cubicBezTo>
                  <a:pt x="53" y="0"/>
                  <a:pt x="69" y="7"/>
                  <a:pt x="69" y="16"/>
                </a:cubicBezTo>
                <a:cubicBezTo>
                  <a:pt x="69" y="26"/>
                  <a:pt x="53" y="33"/>
                  <a:pt x="34" y="33"/>
                </a:cubicBezTo>
                <a:close/>
                <a:moveTo>
                  <a:pt x="34" y="215"/>
                </a:moveTo>
                <a:cubicBezTo>
                  <a:pt x="15" y="215"/>
                  <a:pt x="0" y="208"/>
                  <a:pt x="0" y="199"/>
                </a:cubicBezTo>
                <a:cubicBezTo>
                  <a:pt x="0" y="219"/>
                  <a:pt x="0" y="219"/>
                  <a:pt x="0" y="219"/>
                </a:cubicBezTo>
                <a:cubicBezTo>
                  <a:pt x="0" y="228"/>
                  <a:pt x="15" y="235"/>
                  <a:pt x="34" y="235"/>
                </a:cubicBezTo>
                <a:cubicBezTo>
                  <a:pt x="53" y="235"/>
                  <a:pt x="69" y="228"/>
                  <a:pt x="69" y="219"/>
                </a:cubicBezTo>
                <a:cubicBezTo>
                  <a:pt x="69" y="199"/>
                  <a:pt x="69" y="199"/>
                  <a:pt x="69" y="199"/>
                </a:cubicBezTo>
                <a:cubicBezTo>
                  <a:pt x="69" y="208"/>
                  <a:pt x="53" y="215"/>
                  <a:pt x="34" y="215"/>
                </a:cubicBezTo>
                <a:close/>
                <a:moveTo>
                  <a:pt x="34" y="187"/>
                </a:moveTo>
                <a:cubicBezTo>
                  <a:pt x="15" y="187"/>
                  <a:pt x="0" y="179"/>
                  <a:pt x="0" y="170"/>
                </a:cubicBezTo>
                <a:cubicBezTo>
                  <a:pt x="0" y="190"/>
                  <a:pt x="0" y="190"/>
                  <a:pt x="0" y="190"/>
                </a:cubicBezTo>
                <a:cubicBezTo>
                  <a:pt x="0" y="199"/>
                  <a:pt x="15" y="206"/>
                  <a:pt x="34" y="206"/>
                </a:cubicBezTo>
                <a:cubicBezTo>
                  <a:pt x="53" y="206"/>
                  <a:pt x="69" y="199"/>
                  <a:pt x="69" y="190"/>
                </a:cubicBezTo>
                <a:cubicBezTo>
                  <a:pt x="69" y="170"/>
                  <a:pt x="69" y="170"/>
                  <a:pt x="69" y="170"/>
                </a:cubicBezTo>
                <a:cubicBezTo>
                  <a:pt x="69" y="179"/>
                  <a:pt x="53" y="187"/>
                  <a:pt x="34" y="187"/>
                </a:cubicBezTo>
                <a:close/>
                <a:moveTo>
                  <a:pt x="34" y="158"/>
                </a:moveTo>
                <a:cubicBezTo>
                  <a:pt x="15" y="158"/>
                  <a:pt x="0" y="150"/>
                  <a:pt x="0" y="141"/>
                </a:cubicBezTo>
                <a:cubicBezTo>
                  <a:pt x="0" y="161"/>
                  <a:pt x="0" y="161"/>
                  <a:pt x="0" y="161"/>
                </a:cubicBezTo>
                <a:cubicBezTo>
                  <a:pt x="0" y="170"/>
                  <a:pt x="15" y="177"/>
                  <a:pt x="34" y="177"/>
                </a:cubicBezTo>
                <a:cubicBezTo>
                  <a:pt x="53" y="177"/>
                  <a:pt x="69" y="170"/>
                  <a:pt x="69" y="161"/>
                </a:cubicBezTo>
                <a:cubicBezTo>
                  <a:pt x="69" y="141"/>
                  <a:pt x="69" y="141"/>
                  <a:pt x="69" y="141"/>
                </a:cubicBezTo>
                <a:cubicBezTo>
                  <a:pt x="69" y="150"/>
                  <a:pt x="53" y="158"/>
                  <a:pt x="34" y="158"/>
                </a:cubicBezTo>
                <a:close/>
                <a:moveTo>
                  <a:pt x="34" y="129"/>
                </a:moveTo>
                <a:cubicBezTo>
                  <a:pt x="15" y="129"/>
                  <a:pt x="0" y="121"/>
                  <a:pt x="0" y="112"/>
                </a:cubicBezTo>
                <a:cubicBezTo>
                  <a:pt x="0" y="132"/>
                  <a:pt x="0" y="132"/>
                  <a:pt x="0" y="132"/>
                </a:cubicBezTo>
                <a:cubicBezTo>
                  <a:pt x="0" y="141"/>
                  <a:pt x="15" y="149"/>
                  <a:pt x="34" y="149"/>
                </a:cubicBezTo>
                <a:cubicBezTo>
                  <a:pt x="53" y="149"/>
                  <a:pt x="69" y="141"/>
                  <a:pt x="69" y="132"/>
                </a:cubicBezTo>
                <a:cubicBezTo>
                  <a:pt x="69" y="112"/>
                  <a:pt x="69" y="112"/>
                  <a:pt x="69" y="112"/>
                </a:cubicBezTo>
                <a:cubicBezTo>
                  <a:pt x="69" y="121"/>
                  <a:pt x="53" y="129"/>
                  <a:pt x="34" y="129"/>
                </a:cubicBezTo>
                <a:close/>
                <a:moveTo>
                  <a:pt x="34" y="100"/>
                </a:moveTo>
                <a:cubicBezTo>
                  <a:pt x="15" y="100"/>
                  <a:pt x="0" y="92"/>
                  <a:pt x="0" y="83"/>
                </a:cubicBezTo>
                <a:cubicBezTo>
                  <a:pt x="0" y="103"/>
                  <a:pt x="0" y="103"/>
                  <a:pt x="0" y="103"/>
                </a:cubicBezTo>
                <a:cubicBezTo>
                  <a:pt x="0" y="112"/>
                  <a:pt x="15" y="120"/>
                  <a:pt x="34" y="120"/>
                </a:cubicBezTo>
                <a:cubicBezTo>
                  <a:pt x="53" y="120"/>
                  <a:pt x="69" y="112"/>
                  <a:pt x="69" y="103"/>
                </a:cubicBezTo>
                <a:cubicBezTo>
                  <a:pt x="69" y="83"/>
                  <a:pt x="69" y="83"/>
                  <a:pt x="69" y="83"/>
                </a:cubicBezTo>
                <a:cubicBezTo>
                  <a:pt x="69" y="92"/>
                  <a:pt x="53" y="100"/>
                  <a:pt x="34" y="100"/>
                </a:cubicBezTo>
                <a:close/>
                <a:moveTo>
                  <a:pt x="34" y="71"/>
                </a:moveTo>
                <a:cubicBezTo>
                  <a:pt x="15" y="71"/>
                  <a:pt x="0" y="64"/>
                  <a:pt x="0" y="55"/>
                </a:cubicBezTo>
                <a:cubicBezTo>
                  <a:pt x="0" y="74"/>
                  <a:pt x="0" y="74"/>
                  <a:pt x="0" y="74"/>
                </a:cubicBezTo>
                <a:cubicBezTo>
                  <a:pt x="0" y="83"/>
                  <a:pt x="15" y="91"/>
                  <a:pt x="34" y="91"/>
                </a:cubicBezTo>
                <a:cubicBezTo>
                  <a:pt x="53" y="91"/>
                  <a:pt x="69" y="83"/>
                  <a:pt x="69" y="74"/>
                </a:cubicBezTo>
                <a:cubicBezTo>
                  <a:pt x="69" y="55"/>
                  <a:pt x="69" y="55"/>
                  <a:pt x="69" y="55"/>
                </a:cubicBezTo>
                <a:cubicBezTo>
                  <a:pt x="69" y="64"/>
                  <a:pt x="53" y="71"/>
                  <a:pt x="34" y="71"/>
                </a:cubicBezTo>
                <a:close/>
                <a:moveTo>
                  <a:pt x="34" y="42"/>
                </a:moveTo>
                <a:cubicBezTo>
                  <a:pt x="15" y="42"/>
                  <a:pt x="0" y="35"/>
                  <a:pt x="0" y="26"/>
                </a:cubicBezTo>
                <a:cubicBezTo>
                  <a:pt x="0" y="45"/>
                  <a:pt x="0" y="45"/>
                  <a:pt x="0" y="45"/>
                </a:cubicBezTo>
                <a:cubicBezTo>
                  <a:pt x="0" y="54"/>
                  <a:pt x="15" y="62"/>
                  <a:pt x="34" y="62"/>
                </a:cubicBezTo>
                <a:cubicBezTo>
                  <a:pt x="53" y="62"/>
                  <a:pt x="69" y="54"/>
                  <a:pt x="69" y="45"/>
                </a:cubicBezTo>
                <a:cubicBezTo>
                  <a:pt x="69" y="26"/>
                  <a:pt x="69" y="26"/>
                  <a:pt x="69" y="26"/>
                </a:cubicBezTo>
                <a:cubicBezTo>
                  <a:pt x="69" y="35"/>
                  <a:pt x="53" y="42"/>
                  <a:pt x="34" y="42"/>
                </a:cubicBezTo>
                <a:close/>
              </a:path>
            </a:pathLst>
          </a:custGeom>
          <a:solidFill>
            <a:srgbClr val="B1C800"/>
          </a:solidFill>
          <a:ln>
            <a:noFill/>
          </a:ln>
        </p:spPr>
        <p:txBody>
          <a:bodyPr vert="horz" wrap="square" lIns="91440" tIns="45720" rIns="91440" bIns="45720" numCol="1" anchor="t" anchorCtr="0" compatLnSpc="1">
            <a:prstTxWarp prst="textNoShape">
              <a:avLst/>
            </a:prstTxWarp>
          </a:bodyPr>
          <a:lstStyle/>
          <a:p>
            <a:endParaRPr lang="en-US">
              <a:latin typeface="Source Sans Pro" charset="0"/>
            </a:endParaRPr>
          </a:p>
        </p:txBody>
      </p:sp>
      <p:grpSp>
        <p:nvGrpSpPr>
          <p:cNvPr id="32" name="Group 15">
            <a:extLst>
              <a:ext uri="{FF2B5EF4-FFF2-40B4-BE49-F238E27FC236}">
                <a16:creationId xmlns:a16="http://schemas.microsoft.com/office/drawing/2014/main" id="{65B7C612-144C-4D40-A1B6-7E35F3E3B182}"/>
              </a:ext>
            </a:extLst>
          </p:cNvPr>
          <p:cNvGrpSpPr/>
          <p:nvPr userDrawn="1"/>
        </p:nvGrpSpPr>
        <p:grpSpPr>
          <a:xfrm>
            <a:off x="2800901" y="4583090"/>
            <a:ext cx="959370" cy="1309844"/>
            <a:chOff x="2871616" y="4806143"/>
            <a:chExt cx="959370" cy="1309844"/>
          </a:xfrm>
        </p:grpSpPr>
        <p:sp>
          <p:nvSpPr>
            <p:cNvPr id="53" name="Right Arrow 16">
              <a:extLst>
                <a:ext uri="{FF2B5EF4-FFF2-40B4-BE49-F238E27FC236}">
                  <a16:creationId xmlns:a16="http://schemas.microsoft.com/office/drawing/2014/main" id="{106F6CE9-1157-5649-99A0-8AFD8EEB0ED1}"/>
                </a:ext>
              </a:extLst>
            </p:cNvPr>
            <p:cNvSpPr/>
            <p:nvPr/>
          </p:nvSpPr>
          <p:spPr>
            <a:xfrm rot="16200000">
              <a:off x="3132221" y="4827283"/>
              <a:ext cx="438160" cy="395879"/>
            </a:xfrm>
            <a:prstGeom prst="rightArrow">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charset="0"/>
              </a:endParaRPr>
            </a:p>
          </p:txBody>
        </p:sp>
        <p:sp>
          <p:nvSpPr>
            <p:cNvPr id="54" name="Oval 53">
              <a:extLst>
                <a:ext uri="{FF2B5EF4-FFF2-40B4-BE49-F238E27FC236}">
                  <a16:creationId xmlns:a16="http://schemas.microsoft.com/office/drawing/2014/main" id="{A2BCCAE1-DE91-1F47-8289-6716C9C17245}"/>
                </a:ext>
              </a:extLst>
            </p:cNvPr>
            <p:cNvSpPr/>
            <p:nvPr/>
          </p:nvSpPr>
          <p:spPr>
            <a:xfrm>
              <a:off x="2871616" y="5156617"/>
              <a:ext cx="959370" cy="959370"/>
            </a:xfrm>
            <a:prstGeom prst="ellipse">
              <a:avLst/>
            </a:prstGeom>
            <a:solidFill>
              <a:schemeClr val="bg1"/>
            </a:solidFill>
            <a:ln w="28575">
              <a:solidFill>
                <a:srgbClr val="C6215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a:solidFill>
                    <a:schemeClr val="tx1"/>
                  </a:solidFill>
                  <a:latin typeface="Calibri" panose="020F0502020204030204" pitchFamily="34" charset="0"/>
                  <a:cs typeface="Calibri" panose="020F0502020204030204" pitchFamily="34" charset="0"/>
                </a:rPr>
                <a:t>60%</a:t>
              </a:r>
            </a:p>
          </p:txBody>
        </p:sp>
      </p:grpSp>
      <p:grpSp>
        <p:nvGrpSpPr>
          <p:cNvPr id="55" name="Group 18">
            <a:extLst>
              <a:ext uri="{FF2B5EF4-FFF2-40B4-BE49-F238E27FC236}">
                <a16:creationId xmlns:a16="http://schemas.microsoft.com/office/drawing/2014/main" id="{50E1D0F7-1F54-3A46-9C3D-5EEC2AF0ADE4}"/>
              </a:ext>
            </a:extLst>
          </p:cNvPr>
          <p:cNvGrpSpPr/>
          <p:nvPr userDrawn="1"/>
        </p:nvGrpSpPr>
        <p:grpSpPr>
          <a:xfrm>
            <a:off x="4639686" y="4583090"/>
            <a:ext cx="959370" cy="1309844"/>
            <a:chOff x="2871616" y="4806143"/>
            <a:chExt cx="959370" cy="1309844"/>
          </a:xfrm>
        </p:grpSpPr>
        <p:sp>
          <p:nvSpPr>
            <p:cNvPr id="56" name="Right Arrow 19">
              <a:extLst>
                <a:ext uri="{FF2B5EF4-FFF2-40B4-BE49-F238E27FC236}">
                  <a16:creationId xmlns:a16="http://schemas.microsoft.com/office/drawing/2014/main" id="{B043EC3F-1974-EC44-918F-2335912CB7EA}"/>
                </a:ext>
              </a:extLst>
            </p:cNvPr>
            <p:cNvSpPr/>
            <p:nvPr/>
          </p:nvSpPr>
          <p:spPr>
            <a:xfrm rot="16200000">
              <a:off x="3132221" y="4827283"/>
              <a:ext cx="438160" cy="395879"/>
            </a:xfrm>
            <a:prstGeom prst="rightArrow">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charset="0"/>
              </a:endParaRPr>
            </a:p>
          </p:txBody>
        </p:sp>
        <p:sp>
          <p:nvSpPr>
            <p:cNvPr id="57" name="Oval 56">
              <a:extLst>
                <a:ext uri="{FF2B5EF4-FFF2-40B4-BE49-F238E27FC236}">
                  <a16:creationId xmlns:a16="http://schemas.microsoft.com/office/drawing/2014/main" id="{B0D944EA-ACE2-9A40-9652-7A656F131D01}"/>
                </a:ext>
              </a:extLst>
            </p:cNvPr>
            <p:cNvSpPr/>
            <p:nvPr/>
          </p:nvSpPr>
          <p:spPr>
            <a:xfrm>
              <a:off x="2871616" y="5156617"/>
              <a:ext cx="959370" cy="959370"/>
            </a:xfrm>
            <a:prstGeom prst="ellipse">
              <a:avLst/>
            </a:prstGeom>
            <a:solidFill>
              <a:schemeClr val="bg1"/>
            </a:solidFill>
            <a:ln w="28575">
              <a:solidFill>
                <a:srgbClr val="00AAD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a:solidFill>
                    <a:schemeClr val="tx1"/>
                  </a:solidFill>
                  <a:latin typeface="Calibri" panose="020F0502020204030204" pitchFamily="34" charset="0"/>
                  <a:cs typeface="Calibri" panose="020F0502020204030204" pitchFamily="34" charset="0"/>
                </a:rPr>
                <a:t>45%</a:t>
              </a:r>
            </a:p>
          </p:txBody>
        </p:sp>
      </p:grpSp>
      <p:grpSp>
        <p:nvGrpSpPr>
          <p:cNvPr id="58" name="Group 21">
            <a:extLst>
              <a:ext uri="{FF2B5EF4-FFF2-40B4-BE49-F238E27FC236}">
                <a16:creationId xmlns:a16="http://schemas.microsoft.com/office/drawing/2014/main" id="{E0731D0E-4C5C-C343-AF94-F4745AF03140}"/>
              </a:ext>
            </a:extLst>
          </p:cNvPr>
          <p:cNvGrpSpPr/>
          <p:nvPr userDrawn="1"/>
        </p:nvGrpSpPr>
        <p:grpSpPr>
          <a:xfrm>
            <a:off x="6476133" y="4583090"/>
            <a:ext cx="959370" cy="1309844"/>
            <a:chOff x="2871616" y="4806143"/>
            <a:chExt cx="959370" cy="1309844"/>
          </a:xfrm>
        </p:grpSpPr>
        <p:sp>
          <p:nvSpPr>
            <p:cNvPr id="59" name="Right Arrow 22">
              <a:extLst>
                <a:ext uri="{FF2B5EF4-FFF2-40B4-BE49-F238E27FC236}">
                  <a16:creationId xmlns:a16="http://schemas.microsoft.com/office/drawing/2014/main" id="{18CF7F93-0CE0-A34D-9FCC-7021A0F239E1}"/>
                </a:ext>
              </a:extLst>
            </p:cNvPr>
            <p:cNvSpPr/>
            <p:nvPr/>
          </p:nvSpPr>
          <p:spPr>
            <a:xfrm rot="16200000">
              <a:off x="3132221" y="4827283"/>
              <a:ext cx="438160" cy="395879"/>
            </a:xfrm>
            <a:prstGeom prst="rightArrow">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charset="0"/>
              </a:endParaRPr>
            </a:p>
          </p:txBody>
        </p:sp>
        <p:sp>
          <p:nvSpPr>
            <p:cNvPr id="60" name="Oval 59">
              <a:extLst>
                <a:ext uri="{FF2B5EF4-FFF2-40B4-BE49-F238E27FC236}">
                  <a16:creationId xmlns:a16="http://schemas.microsoft.com/office/drawing/2014/main" id="{C2030121-CB63-1143-A4F5-87C628C18116}"/>
                </a:ext>
              </a:extLst>
            </p:cNvPr>
            <p:cNvSpPr/>
            <p:nvPr/>
          </p:nvSpPr>
          <p:spPr>
            <a:xfrm>
              <a:off x="2871616" y="5156617"/>
              <a:ext cx="959370" cy="959370"/>
            </a:xfrm>
            <a:prstGeom prst="ellipse">
              <a:avLst/>
            </a:prstGeom>
            <a:solidFill>
              <a:schemeClr val="bg1"/>
            </a:solidFill>
            <a:ln w="28575">
              <a:solidFill>
                <a:srgbClr val="9EC83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a:solidFill>
                    <a:schemeClr val="tx1"/>
                  </a:solidFill>
                  <a:latin typeface="Calibri" panose="020F0502020204030204" pitchFamily="34" charset="0"/>
                  <a:cs typeface="Calibri" panose="020F0502020204030204" pitchFamily="34" charset="0"/>
                </a:rPr>
                <a:t>72%</a:t>
              </a:r>
            </a:p>
          </p:txBody>
        </p:sp>
      </p:grpSp>
      <p:sp>
        <p:nvSpPr>
          <p:cNvPr id="61" name="Oval 60">
            <a:extLst>
              <a:ext uri="{FF2B5EF4-FFF2-40B4-BE49-F238E27FC236}">
                <a16:creationId xmlns:a16="http://schemas.microsoft.com/office/drawing/2014/main" id="{9887491E-1ED5-8B48-A8C3-8CBB4281162A}"/>
              </a:ext>
            </a:extLst>
          </p:cNvPr>
          <p:cNvSpPr/>
          <p:nvPr userDrawn="1"/>
        </p:nvSpPr>
        <p:spPr>
          <a:xfrm>
            <a:off x="4547314" y="5547095"/>
            <a:ext cx="406867" cy="406867"/>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200" err="1">
                <a:solidFill>
                  <a:srgbClr val="FFFFFF"/>
                </a:solidFill>
                <a:latin typeface="Source Sans Pro" charset="0"/>
              </a:rPr>
              <a:t>lora</a:t>
            </a:r>
            <a:endParaRPr lang="en-US" sz="1200">
              <a:solidFill>
                <a:srgbClr val="FFFFFF"/>
              </a:solidFill>
              <a:latin typeface="Source Sans Pro" charset="0"/>
            </a:endParaRPr>
          </a:p>
        </p:txBody>
      </p:sp>
      <p:sp>
        <p:nvSpPr>
          <p:cNvPr id="62" name="Freeform 6">
            <a:extLst>
              <a:ext uri="{FF2B5EF4-FFF2-40B4-BE49-F238E27FC236}">
                <a16:creationId xmlns:a16="http://schemas.microsoft.com/office/drawing/2014/main" id="{2CCA1D58-C2D9-234F-AD3A-6C2EEBCB9548}"/>
              </a:ext>
            </a:extLst>
          </p:cNvPr>
          <p:cNvSpPr>
            <a:spLocks noEditPoints="1"/>
          </p:cNvSpPr>
          <p:nvPr userDrawn="1"/>
        </p:nvSpPr>
        <p:spPr bwMode="auto">
          <a:xfrm>
            <a:off x="8312580" y="2580699"/>
            <a:ext cx="771905" cy="1974206"/>
          </a:xfrm>
          <a:custGeom>
            <a:avLst/>
            <a:gdLst>
              <a:gd name="T0" fmla="*/ 34 w 69"/>
              <a:gd name="T1" fmla="*/ 33 h 177"/>
              <a:gd name="T2" fmla="*/ 0 w 69"/>
              <a:gd name="T3" fmla="*/ 16 h 177"/>
              <a:gd name="T4" fmla="*/ 34 w 69"/>
              <a:gd name="T5" fmla="*/ 0 h 177"/>
              <a:gd name="T6" fmla="*/ 69 w 69"/>
              <a:gd name="T7" fmla="*/ 16 h 177"/>
              <a:gd name="T8" fmla="*/ 34 w 69"/>
              <a:gd name="T9" fmla="*/ 33 h 177"/>
              <a:gd name="T10" fmla="*/ 34 w 69"/>
              <a:gd name="T11" fmla="*/ 157 h 177"/>
              <a:gd name="T12" fmla="*/ 0 w 69"/>
              <a:gd name="T13" fmla="*/ 141 h 177"/>
              <a:gd name="T14" fmla="*/ 0 w 69"/>
              <a:gd name="T15" fmla="*/ 161 h 177"/>
              <a:gd name="T16" fmla="*/ 34 w 69"/>
              <a:gd name="T17" fmla="*/ 177 h 177"/>
              <a:gd name="T18" fmla="*/ 69 w 69"/>
              <a:gd name="T19" fmla="*/ 161 h 177"/>
              <a:gd name="T20" fmla="*/ 69 w 69"/>
              <a:gd name="T21" fmla="*/ 141 h 177"/>
              <a:gd name="T22" fmla="*/ 34 w 69"/>
              <a:gd name="T23" fmla="*/ 157 h 177"/>
              <a:gd name="T24" fmla="*/ 34 w 69"/>
              <a:gd name="T25" fmla="*/ 128 h 177"/>
              <a:gd name="T26" fmla="*/ 0 w 69"/>
              <a:gd name="T27" fmla="*/ 112 h 177"/>
              <a:gd name="T28" fmla="*/ 0 w 69"/>
              <a:gd name="T29" fmla="*/ 132 h 177"/>
              <a:gd name="T30" fmla="*/ 34 w 69"/>
              <a:gd name="T31" fmla="*/ 148 h 177"/>
              <a:gd name="T32" fmla="*/ 69 w 69"/>
              <a:gd name="T33" fmla="*/ 132 h 177"/>
              <a:gd name="T34" fmla="*/ 69 w 69"/>
              <a:gd name="T35" fmla="*/ 112 h 177"/>
              <a:gd name="T36" fmla="*/ 34 w 69"/>
              <a:gd name="T37" fmla="*/ 128 h 177"/>
              <a:gd name="T38" fmla="*/ 34 w 69"/>
              <a:gd name="T39" fmla="*/ 99 h 177"/>
              <a:gd name="T40" fmla="*/ 0 w 69"/>
              <a:gd name="T41" fmla="*/ 83 h 177"/>
              <a:gd name="T42" fmla="*/ 0 w 69"/>
              <a:gd name="T43" fmla="*/ 103 h 177"/>
              <a:gd name="T44" fmla="*/ 34 w 69"/>
              <a:gd name="T45" fmla="*/ 119 h 177"/>
              <a:gd name="T46" fmla="*/ 69 w 69"/>
              <a:gd name="T47" fmla="*/ 103 h 177"/>
              <a:gd name="T48" fmla="*/ 69 w 69"/>
              <a:gd name="T49" fmla="*/ 83 h 177"/>
              <a:gd name="T50" fmla="*/ 34 w 69"/>
              <a:gd name="T51" fmla="*/ 99 h 177"/>
              <a:gd name="T52" fmla="*/ 34 w 69"/>
              <a:gd name="T53" fmla="*/ 71 h 177"/>
              <a:gd name="T54" fmla="*/ 0 w 69"/>
              <a:gd name="T55" fmla="*/ 54 h 177"/>
              <a:gd name="T56" fmla="*/ 0 w 69"/>
              <a:gd name="T57" fmla="*/ 74 h 177"/>
              <a:gd name="T58" fmla="*/ 34 w 69"/>
              <a:gd name="T59" fmla="*/ 90 h 177"/>
              <a:gd name="T60" fmla="*/ 69 w 69"/>
              <a:gd name="T61" fmla="*/ 74 h 177"/>
              <a:gd name="T62" fmla="*/ 69 w 69"/>
              <a:gd name="T63" fmla="*/ 54 h 177"/>
              <a:gd name="T64" fmla="*/ 34 w 69"/>
              <a:gd name="T65" fmla="*/ 71 h 177"/>
              <a:gd name="T66" fmla="*/ 34 w 69"/>
              <a:gd name="T67" fmla="*/ 42 h 177"/>
              <a:gd name="T68" fmla="*/ 0 w 69"/>
              <a:gd name="T69" fmla="*/ 25 h 177"/>
              <a:gd name="T70" fmla="*/ 0 w 69"/>
              <a:gd name="T71" fmla="*/ 45 h 177"/>
              <a:gd name="T72" fmla="*/ 34 w 69"/>
              <a:gd name="T73" fmla="*/ 61 h 177"/>
              <a:gd name="T74" fmla="*/ 69 w 69"/>
              <a:gd name="T75" fmla="*/ 45 h 177"/>
              <a:gd name="T76" fmla="*/ 69 w 69"/>
              <a:gd name="T77" fmla="*/ 25 h 177"/>
              <a:gd name="T78" fmla="*/ 34 w 69"/>
              <a:gd name="T79" fmla="*/ 42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177">
                <a:moveTo>
                  <a:pt x="34" y="33"/>
                </a:moveTo>
                <a:cubicBezTo>
                  <a:pt x="15" y="33"/>
                  <a:pt x="0" y="25"/>
                  <a:pt x="0" y="16"/>
                </a:cubicBezTo>
                <a:cubicBezTo>
                  <a:pt x="0" y="7"/>
                  <a:pt x="15" y="0"/>
                  <a:pt x="34" y="0"/>
                </a:cubicBezTo>
                <a:cubicBezTo>
                  <a:pt x="53" y="0"/>
                  <a:pt x="69" y="7"/>
                  <a:pt x="69" y="16"/>
                </a:cubicBezTo>
                <a:cubicBezTo>
                  <a:pt x="69" y="25"/>
                  <a:pt x="53" y="33"/>
                  <a:pt x="34" y="33"/>
                </a:cubicBezTo>
                <a:close/>
                <a:moveTo>
                  <a:pt x="34" y="157"/>
                </a:moveTo>
                <a:cubicBezTo>
                  <a:pt x="15" y="157"/>
                  <a:pt x="0" y="150"/>
                  <a:pt x="0" y="141"/>
                </a:cubicBezTo>
                <a:cubicBezTo>
                  <a:pt x="0" y="161"/>
                  <a:pt x="0" y="161"/>
                  <a:pt x="0" y="161"/>
                </a:cubicBezTo>
                <a:cubicBezTo>
                  <a:pt x="0" y="170"/>
                  <a:pt x="15" y="177"/>
                  <a:pt x="34" y="177"/>
                </a:cubicBezTo>
                <a:cubicBezTo>
                  <a:pt x="53" y="177"/>
                  <a:pt x="69" y="170"/>
                  <a:pt x="69" y="161"/>
                </a:cubicBezTo>
                <a:cubicBezTo>
                  <a:pt x="69" y="141"/>
                  <a:pt x="69" y="141"/>
                  <a:pt x="69" y="141"/>
                </a:cubicBezTo>
                <a:cubicBezTo>
                  <a:pt x="69" y="150"/>
                  <a:pt x="53" y="157"/>
                  <a:pt x="34" y="157"/>
                </a:cubicBezTo>
                <a:close/>
                <a:moveTo>
                  <a:pt x="34" y="128"/>
                </a:moveTo>
                <a:cubicBezTo>
                  <a:pt x="15" y="128"/>
                  <a:pt x="0" y="121"/>
                  <a:pt x="0" y="112"/>
                </a:cubicBezTo>
                <a:cubicBezTo>
                  <a:pt x="0" y="132"/>
                  <a:pt x="0" y="132"/>
                  <a:pt x="0" y="132"/>
                </a:cubicBezTo>
                <a:cubicBezTo>
                  <a:pt x="0" y="141"/>
                  <a:pt x="15" y="148"/>
                  <a:pt x="34" y="148"/>
                </a:cubicBezTo>
                <a:cubicBezTo>
                  <a:pt x="53" y="148"/>
                  <a:pt x="69" y="141"/>
                  <a:pt x="69" y="132"/>
                </a:cubicBezTo>
                <a:cubicBezTo>
                  <a:pt x="69" y="112"/>
                  <a:pt x="69" y="112"/>
                  <a:pt x="69" y="112"/>
                </a:cubicBezTo>
                <a:cubicBezTo>
                  <a:pt x="69" y="121"/>
                  <a:pt x="53" y="128"/>
                  <a:pt x="34" y="128"/>
                </a:cubicBezTo>
                <a:close/>
                <a:moveTo>
                  <a:pt x="34" y="99"/>
                </a:moveTo>
                <a:cubicBezTo>
                  <a:pt x="15" y="99"/>
                  <a:pt x="0" y="92"/>
                  <a:pt x="0" y="83"/>
                </a:cubicBezTo>
                <a:cubicBezTo>
                  <a:pt x="0" y="103"/>
                  <a:pt x="0" y="103"/>
                  <a:pt x="0" y="103"/>
                </a:cubicBezTo>
                <a:cubicBezTo>
                  <a:pt x="0" y="112"/>
                  <a:pt x="15" y="119"/>
                  <a:pt x="34" y="119"/>
                </a:cubicBezTo>
                <a:cubicBezTo>
                  <a:pt x="53" y="119"/>
                  <a:pt x="69" y="112"/>
                  <a:pt x="69" y="103"/>
                </a:cubicBezTo>
                <a:cubicBezTo>
                  <a:pt x="69" y="83"/>
                  <a:pt x="69" y="83"/>
                  <a:pt x="69" y="83"/>
                </a:cubicBezTo>
                <a:cubicBezTo>
                  <a:pt x="69" y="92"/>
                  <a:pt x="53" y="99"/>
                  <a:pt x="34" y="99"/>
                </a:cubicBezTo>
                <a:close/>
                <a:moveTo>
                  <a:pt x="34" y="71"/>
                </a:moveTo>
                <a:cubicBezTo>
                  <a:pt x="15" y="71"/>
                  <a:pt x="0" y="63"/>
                  <a:pt x="0" y="54"/>
                </a:cubicBezTo>
                <a:cubicBezTo>
                  <a:pt x="0" y="74"/>
                  <a:pt x="0" y="74"/>
                  <a:pt x="0" y="74"/>
                </a:cubicBezTo>
                <a:cubicBezTo>
                  <a:pt x="0" y="83"/>
                  <a:pt x="15" y="90"/>
                  <a:pt x="34" y="90"/>
                </a:cubicBezTo>
                <a:cubicBezTo>
                  <a:pt x="53" y="90"/>
                  <a:pt x="69" y="83"/>
                  <a:pt x="69" y="74"/>
                </a:cubicBezTo>
                <a:cubicBezTo>
                  <a:pt x="69" y="54"/>
                  <a:pt x="69" y="54"/>
                  <a:pt x="69" y="54"/>
                </a:cubicBezTo>
                <a:cubicBezTo>
                  <a:pt x="69" y="63"/>
                  <a:pt x="53" y="71"/>
                  <a:pt x="34" y="71"/>
                </a:cubicBezTo>
                <a:close/>
                <a:moveTo>
                  <a:pt x="34" y="42"/>
                </a:moveTo>
                <a:cubicBezTo>
                  <a:pt x="15" y="42"/>
                  <a:pt x="0" y="34"/>
                  <a:pt x="0" y="25"/>
                </a:cubicBezTo>
                <a:cubicBezTo>
                  <a:pt x="0" y="45"/>
                  <a:pt x="0" y="45"/>
                  <a:pt x="0" y="45"/>
                </a:cubicBezTo>
                <a:cubicBezTo>
                  <a:pt x="0" y="54"/>
                  <a:pt x="15" y="61"/>
                  <a:pt x="34" y="61"/>
                </a:cubicBezTo>
                <a:cubicBezTo>
                  <a:pt x="53" y="61"/>
                  <a:pt x="69" y="54"/>
                  <a:pt x="69" y="45"/>
                </a:cubicBezTo>
                <a:cubicBezTo>
                  <a:pt x="69" y="25"/>
                  <a:pt x="69" y="25"/>
                  <a:pt x="69" y="25"/>
                </a:cubicBezTo>
                <a:cubicBezTo>
                  <a:pt x="69" y="34"/>
                  <a:pt x="53" y="42"/>
                  <a:pt x="34" y="42"/>
                </a:cubicBezTo>
                <a:close/>
              </a:path>
            </a:pathLst>
          </a:custGeom>
          <a:solidFill>
            <a:srgbClr val="EB8B2D"/>
          </a:solidFill>
          <a:ln>
            <a:noFill/>
          </a:ln>
        </p:spPr>
        <p:txBody>
          <a:bodyPr vert="horz" wrap="square" lIns="91440" tIns="45720" rIns="91440" bIns="45720" numCol="1" anchor="t" anchorCtr="0" compatLnSpc="1">
            <a:prstTxWarp prst="textNoShape">
              <a:avLst/>
            </a:prstTxWarp>
          </a:bodyPr>
          <a:lstStyle/>
          <a:p>
            <a:endParaRPr lang="en-US">
              <a:latin typeface="Source Sans Pro" charset="0"/>
            </a:endParaRPr>
          </a:p>
        </p:txBody>
      </p:sp>
      <p:grpSp>
        <p:nvGrpSpPr>
          <p:cNvPr id="63" name="Group 26">
            <a:extLst>
              <a:ext uri="{FF2B5EF4-FFF2-40B4-BE49-F238E27FC236}">
                <a16:creationId xmlns:a16="http://schemas.microsoft.com/office/drawing/2014/main" id="{D1B1E6A2-3C82-D442-9E28-8DCAEB0F6778}"/>
              </a:ext>
            </a:extLst>
          </p:cNvPr>
          <p:cNvGrpSpPr/>
          <p:nvPr userDrawn="1"/>
        </p:nvGrpSpPr>
        <p:grpSpPr>
          <a:xfrm>
            <a:off x="8218847" y="4583090"/>
            <a:ext cx="959370" cy="1309844"/>
            <a:chOff x="2871616" y="4806143"/>
            <a:chExt cx="959370" cy="1309844"/>
          </a:xfrm>
        </p:grpSpPr>
        <p:sp>
          <p:nvSpPr>
            <p:cNvPr id="64" name="Right Arrow 27">
              <a:extLst>
                <a:ext uri="{FF2B5EF4-FFF2-40B4-BE49-F238E27FC236}">
                  <a16:creationId xmlns:a16="http://schemas.microsoft.com/office/drawing/2014/main" id="{9CA7DCC1-4B44-344E-8379-92F22023BF4C}"/>
                </a:ext>
              </a:extLst>
            </p:cNvPr>
            <p:cNvSpPr/>
            <p:nvPr/>
          </p:nvSpPr>
          <p:spPr>
            <a:xfrm rot="16200000">
              <a:off x="3132221" y="4827283"/>
              <a:ext cx="438160" cy="395879"/>
            </a:xfrm>
            <a:prstGeom prst="rightArrow">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ource Sans Pro" charset="0"/>
              </a:endParaRPr>
            </a:p>
          </p:txBody>
        </p:sp>
        <p:sp>
          <p:nvSpPr>
            <p:cNvPr id="65" name="Oval 64">
              <a:extLst>
                <a:ext uri="{FF2B5EF4-FFF2-40B4-BE49-F238E27FC236}">
                  <a16:creationId xmlns:a16="http://schemas.microsoft.com/office/drawing/2014/main" id="{559E7C70-ABF8-1243-A042-74F2728F881C}"/>
                </a:ext>
              </a:extLst>
            </p:cNvPr>
            <p:cNvSpPr/>
            <p:nvPr/>
          </p:nvSpPr>
          <p:spPr>
            <a:xfrm>
              <a:off x="2871616" y="5156617"/>
              <a:ext cx="959370" cy="959370"/>
            </a:xfrm>
            <a:prstGeom prst="ellipse">
              <a:avLst/>
            </a:prstGeom>
            <a:solidFill>
              <a:schemeClr val="bg1"/>
            </a:solidFill>
            <a:ln w="28575">
              <a:solidFill>
                <a:srgbClr val="EB8B2D"/>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000">
                  <a:solidFill>
                    <a:schemeClr val="tx1"/>
                  </a:solidFill>
                  <a:latin typeface="Calibri" panose="020F0502020204030204" pitchFamily="34" charset="0"/>
                  <a:cs typeface="Calibri" panose="020F0502020204030204" pitchFamily="34" charset="0"/>
                </a:rPr>
                <a:t>60%</a:t>
              </a:r>
            </a:p>
          </p:txBody>
        </p:sp>
      </p:grpSp>
    </p:spTree>
    <p:extLst>
      <p:ext uri="{BB962C8B-B14F-4D97-AF65-F5344CB8AC3E}">
        <p14:creationId xmlns:p14="http://schemas.microsoft.com/office/powerpoint/2010/main" val="316763601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5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750"/>
                                            <p:tgtEl>
                                              <p:spTgt spid="25"/>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750"/>
                                            <p:tgtEl>
                                              <p:spTgt spid="26"/>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750"/>
                                            <p:tgtEl>
                                              <p:spTgt spid="27"/>
                                            </p:tgtEl>
                                          </p:cBhvr>
                                        </p:animEffect>
                                      </p:childTnLst>
                                    </p:cTn>
                                  </p:par>
                                  <p:par>
                                    <p:cTn id="14" presetID="2" presetClass="entr" presetSubtype="4" fill="hold" nodeType="withEffect" p14:presetBounceEnd="58000">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14:bounceEnd="58000">
                                          <p:cBhvr additive="base">
                                            <p:cTn id="16" dur="1000" fill="hold"/>
                                            <p:tgtEl>
                                              <p:spTgt spid="32"/>
                                            </p:tgtEl>
                                            <p:attrNameLst>
                                              <p:attrName>ppt_x</p:attrName>
                                            </p:attrNameLst>
                                          </p:cBhvr>
                                          <p:tavLst>
                                            <p:tav tm="0">
                                              <p:val>
                                                <p:strVal val="#ppt_x"/>
                                              </p:val>
                                            </p:tav>
                                            <p:tav tm="100000">
                                              <p:val>
                                                <p:strVal val="#ppt_x"/>
                                              </p:val>
                                            </p:tav>
                                          </p:tavLst>
                                        </p:anim>
                                        <p:anim calcmode="lin" valueType="num" p14:bounceEnd="58000">
                                          <p:cBhvr additive="base">
                                            <p:cTn id="17" dur="1000" fill="hold"/>
                                            <p:tgtEl>
                                              <p:spTgt spid="3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14:presetBounceEnd="58000">
                                      <p:stCondLst>
                                        <p:cond delay="1000"/>
                                      </p:stCondLst>
                                      <p:childTnLst>
                                        <p:set>
                                          <p:cBhvr>
                                            <p:cTn id="19" dur="1" fill="hold">
                                              <p:stCondLst>
                                                <p:cond delay="0"/>
                                              </p:stCondLst>
                                            </p:cTn>
                                            <p:tgtEl>
                                              <p:spTgt spid="55"/>
                                            </p:tgtEl>
                                            <p:attrNameLst>
                                              <p:attrName>style.visibility</p:attrName>
                                            </p:attrNameLst>
                                          </p:cBhvr>
                                          <p:to>
                                            <p:strVal val="visible"/>
                                          </p:to>
                                        </p:set>
                                        <p:anim calcmode="lin" valueType="num" p14:bounceEnd="58000">
                                          <p:cBhvr additive="base">
                                            <p:cTn id="20" dur="1000" fill="hold"/>
                                            <p:tgtEl>
                                              <p:spTgt spid="55"/>
                                            </p:tgtEl>
                                            <p:attrNameLst>
                                              <p:attrName>ppt_x</p:attrName>
                                            </p:attrNameLst>
                                          </p:cBhvr>
                                          <p:tavLst>
                                            <p:tav tm="0">
                                              <p:val>
                                                <p:strVal val="#ppt_x"/>
                                              </p:val>
                                            </p:tav>
                                            <p:tav tm="100000">
                                              <p:val>
                                                <p:strVal val="#ppt_x"/>
                                              </p:val>
                                            </p:tav>
                                          </p:tavLst>
                                        </p:anim>
                                        <p:anim calcmode="lin" valueType="num" p14:bounceEnd="58000">
                                          <p:cBhvr additive="base">
                                            <p:cTn id="21" dur="1000" fill="hold"/>
                                            <p:tgtEl>
                                              <p:spTgt spid="5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14:presetBounceEnd="58000">
                                      <p:stCondLst>
                                        <p:cond delay="1250"/>
                                      </p:stCondLst>
                                      <p:childTnLst>
                                        <p:set>
                                          <p:cBhvr>
                                            <p:cTn id="23" dur="1" fill="hold">
                                              <p:stCondLst>
                                                <p:cond delay="0"/>
                                              </p:stCondLst>
                                            </p:cTn>
                                            <p:tgtEl>
                                              <p:spTgt spid="58"/>
                                            </p:tgtEl>
                                            <p:attrNameLst>
                                              <p:attrName>style.visibility</p:attrName>
                                            </p:attrNameLst>
                                          </p:cBhvr>
                                          <p:to>
                                            <p:strVal val="visible"/>
                                          </p:to>
                                        </p:set>
                                        <p:anim calcmode="lin" valueType="num" p14:bounceEnd="58000">
                                          <p:cBhvr additive="base">
                                            <p:cTn id="24" dur="1000" fill="hold"/>
                                            <p:tgtEl>
                                              <p:spTgt spid="58"/>
                                            </p:tgtEl>
                                            <p:attrNameLst>
                                              <p:attrName>ppt_x</p:attrName>
                                            </p:attrNameLst>
                                          </p:cBhvr>
                                          <p:tavLst>
                                            <p:tav tm="0">
                                              <p:val>
                                                <p:strVal val="#ppt_x"/>
                                              </p:val>
                                            </p:tav>
                                            <p:tav tm="100000">
                                              <p:val>
                                                <p:strVal val="#ppt_x"/>
                                              </p:val>
                                            </p:tav>
                                          </p:tavLst>
                                        </p:anim>
                                        <p:anim calcmode="lin" valueType="num" p14:bounceEnd="58000">
                                          <p:cBhvr additive="base">
                                            <p:cTn id="25" dur="1000" fill="hold"/>
                                            <p:tgtEl>
                                              <p:spTgt spid="5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14:presetBounceEnd="58000">
                                      <p:stCondLst>
                                        <p:cond delay="1750"/>
                                      </p:stCondLst>
                                      <p:childTnLst>
                                        <p:set>
                                          <p:cBhvr>
                                            <p:cTn id="27" dur="1" fill="hold">
                                              <p:stCondLst>
                                                <p:cond delay="0"/>
                                              </p:stCondLst>
                                            </p:cTn>
                                            <p:tgtEl>
                                              <p:spTgt spid="61"/>
                                            </p:tgtEl>
                                            <p:attrNameLst>
                                              <p:attrName>style.visibility</p:attrName>
                                            </p:attrNameLst>
                                          </p:cBhvr>
                                          <p:to>
                                            <p:strVal val="visible"/>
                                          </p:to>
                                        </p:set>
                                        <p:anim calcmode="lin" valueType="num" p14:bounceEnd="58000">
                                          <p:cBhvr additive="base">
                                            <p:cTn id="28" dur="1000" fill="hold"/>
                                            <p:tgtEl>
                                              <p:spTgt spid="61"/>
                                            </p:tgtEl>
                                            <p:attrNameLst>
                                              <p:attrName>ppt_x</p:attrName>
                                            </p:attrNameLst>
                                          </p:cBhvr>
                                          <p:tavLst>
                                            <p:tav tm="0">
                                              <p:val>
                                                <p:strVal val="#ppt_x"/>
                                              </p:val>
                                            </p:tav>
                                            <p:tav tm="100000">
                                              <p:val>
                                                <p:strVal val="#ppt_x"/>
                                              </p:val>
                                            </p:tav>
                                          </p:tavLst>
                                        </p:anim>
                                        <p:anim calcmode="lin" valueType="num" p14:bounceEnd="58000">
                                          <p:cBhvr additive="base">
                                            <p:cTn id="29" dur="1000" fill="hold"/>
                                            <p:tgtEl>
                                              <p:spTgt spid="61"/>
                                            </p:tgtEl>
                                            <p:attrNameLst>
                                              <p:attrName>ppt_y</p:attrName>
                                            </p:attrNameLst>
                                          </p:cBhvr>
                                          <p:tavLst>
                                            <p:tav tm="0">
                                              <p:val>
                                                <p:strVal val="1+#ppt_h/2"/>
                                              </p:val>
                                            </p:tav>
                                            <p:tav tm="100000">
                                              <p:val>
                                                <p:strVal val="#ppt_y"/>
                                              </p:val>
                                            </p:tav>
                                          </p:tavLst>
                                        </p:anim>
                                      </p:childTnLst>
                                    </p:cTn>
                                  </p:par>
                                  <p:par>
                                    <p:cTn id="30" presetID="22" presetClass="entr" presetSubtype="4" fill="hold" grpId="0" nodeType="withEffect">
                                      <p:stCondLst>
                                        <p:cond delay="1000"/>
                                      </p:stCondLst>
                                      <p:childTnLst>
                                        <p:set>
                                          <p:cBhvr>
                                            <p:cTn id="31" dur="1" fill="hold">
                                              <p:stCondLst>
                                                <p:cond delay="0"/>
                                              </p:stCondLst>
                                            </p:cTn>
                                            <p:tgtEl>
                                              <p:spTgt spid="62"/>
                                            </p:tgtEl>
                                            <p:attrNameLst>
                                              <p:attrName>style.visibility</p:attrName>
                                            </p:attrNameLst>
                                          </p:cBhvr>
                                          <p:to>
                                            <p:strVal val="visible"/>
                                          </p:to>
                                        </p:set>
                                        <p:animEffect transition="in" filter="wipe(down)">
                                          <p:cBhvr>
                                            <p:cTn id="32" dur="750"/>
                                            <p:tgtEl>
                                              <p:spTgt spid="62"/>
                                            </p:tgtEl>
                                          </p:cBhvr>
                                        </p:animEffect>
                                      </p:childTnLst>
                                    </p:cTn>
                                  </p:par>
                                  <p:par>
                                    <p:cTn id="33" presetID="2" presetClass="entr" presetSubtype="4" fill="hold" nodeType="withEffect" p14:presetBounceEnd="58000">
                                      <p:stCondLst>
                                        <p:cond delay="1500"/>
                                      </p:stCondLst>
                                      <p:childTnLst>
                                        <p:set>
                                          <p:cBhvr>
                                            <p:cTn id="34" dur="1" fill="hold">
                                              <p:stCondLst>
                                                <p:cond delay="0"/>
                                              </p:stCondLst>
                                            </p:cTn>
                                            <p:tgtEl>
                                              <p:spTgt spid="63"/>
                                            </p:tgtEl>
                                            <p:attrNameLst>
                                              <p:attrName>style.visibility</p:attrName>
                                            </p:attrNameLst>
                                          </p:cBhvr>
                                          <p:to>
                                            <p:strVal val="visible"/>
                                          </p:to>
                                        </p:set>
                                        <p:anim calcmode="lin" valueType="num" p14:bounceEnd="58000">
                                          <p:cBhvr additive="base">
                                            <p:cTn id="35" dur="1000" fill="hold"/>
                                            <p:tgtEl>
                                              <p:spTgt spid="63"/>
                                            </p:tgtEl>
                                            <p:attrNameLst>
                                              <p:attrName>ppt_x</p:attrName>
                                            </p:attrNameLst>
                                          </p:cBhvr>
                                          <p:tavLst>
                                            <p:tav tm="0">
                                              <p:val>
                                                <p:strVal val="#ppt_x"/>
                                              </p:val>
                                            </p:tav>
                                            <p:tav tm="100000">
                                              <p:val>
                                                <p:strVal val="#ppt_x"/>
                                              </p:val>
                                            </p:tav>
                                          </p:tavLst>
                                        </p:anim>
                                        <p:anim calcmode="lin" valueType="num" p14:bounceEnd="58000">
                                          <p:cBhvr additive="base">
                                            <p:cTn id="36" dur="10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61" grpId="0" animBg="1"/>
          <p:bldP spid="6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25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750"/>
                                            <p:tgtEl>
                                              <p:spTgt spid="25"/>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750"/>
                                            <p:tgtEl>
                                              <p:spTgt spid="26"/>
                                            </p:tgtEl>
                                          </p:cBhvr>
                                        </p:animEffect>
                                      </p:childTnLst>
                                    </p:cTn>
                                  </p:par>
                                  <p:par>
                                    <p:cTn id="11" presetID="22" presetClass="entr" presetSubtype="4" fill="hold" grpId="0" nodeType="withEffect">
                                      <p:stCondLst>
                                        <p:cond delay="75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750"/>
                                            <p:tgtEl>
                                              <p:spTgt spid="27"/>
                                            </p:tgtEl>
                                          </p:cBhvr>
                                        </p:animEffect>
                                      </p:childTnLst>
                                    </p:cTn>
                                  </p:par>
                                  <p:par>
                                    <p:cTn id="14" presetID="2" presetClass="entr" presetSubtype="4" fill="hold" nodeType="withEffect">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1000" fill="hold"/>
                                            <p:tgtEl>
                                              <p:spTgt spid="32"/>
                                            </p:tgtEl>
                                            <p:attrNameLst>
                                              <p:attrName>ppt_x</p:attrName>
                                            </p:attrNameLst>
                                          </p:cBhvr>
                                          <p:tavLst>
                                            <p:tav tm="0">
                                              <p:val>
                                                <p:strVal val="#ppt_x"/>
                                              </p:val>
                                            </p:tav>
                                            <p:tav tm="100000">
                                              <p:val>
                                                <p:strVal val="#ppt_x"/>
                                              </p:val>
                                            </p:tav>
                                          </p:tavLst>
                                        </p:anim>
                                        <p:anim calcmode="lin" valueType="num">
                                          <p:cBhvr additive="base">
                                            <p:cTn id="17" dur="1000" fill="hold"/>
                                            <p:tgtEl>
                                              <p:spTgt spid="3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1000"/>
                                      </p:stCondLst>
                                      <p:childTnLst>
                                        <p:set>
                                          <p:cBhvr>
                                            <p:cTn id="19" dur="1" fill="hold">
                                              <p:stCondLst>
                                                <p:cond delay="0"/>
                                              </p:stCondLst>
                                            </p:cTn>
                                            <p:tgtEl>
                                              <p:spTgt spid="55"/>
                                            </p:tgtEl>
                                            <p:attrNameLst>
                                              <p:attrName>style.visibility</p:attrName>
                                            </p:attrNameLst>
                                          </p:cBhvr>
                                          <p:to>
                                            <p:strVal val="visible"/>
                                          </p:to>
                                        </p:set>
                                        <p:anim calcmode="lin" valueType="num">
                                          <p:cBhvr additive="base">
                                            <p:cTn id="20" dur="1000" fill="hold"/>
                                            <p:tgtEl>
                                              <p:spTgt spid="55"/>
                                            </p:tgtEl>
                                            <p:attrNameLst>
                                              <p:attrName>ppt_x</p:attrName>
                                            </p:attrNameLst>
                                          </p:cBhvr>
                                          <p:tavLst>
                                            <p:tav tm="0">
                                              <p:val>
                                                <p:strVal val="#ppt_x"/>
                                              </p:val>
                                            </p:tav>
                                            <p:tav tm="100000">
                                              <p:val>
                                                <p:strVal val="#ppt_x"/>
                                              </p:val>
                                            </p:tav>
                                          </p:tavLst>
                                        </p:anim>
                                        <p:anim calcmode="lin" valueType="num">
                                          <p:cBhvr additive="base">
                                            <p:cTn id="21" dur="1000" fill="hold"/>
                                            <p:tgtEl>
                                              <p:spTgt spid="5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1250"/>
                                      </p:stCondLst>
                                      <p:childTnLst>
                                        <p:set>
                                          <p:cBhvr>
                                            <p:cTn id="23" dur="1" fill="hold">
                                              <p:stCondLst>
                                                <p:cond delay="0"/>
                                              </p:stCondLst>
                                            </p:cTn>
                                            <p:tgtEl>
                                              <p:spTgt spid="58"/>
                                            </p:tgtEl>
                                            <p:attrNameLst>
                                              <p:attrName>style.visibility</p:attrName>
                                            </p:attrNameLst>
                                          </p:cBhvr>
                                          <p:to>
                                            <p:strVal val="visible"/>
                                          </p:to>
                                        </p:set>
                                        <p:anim calcmode="lin" valueType="num">
                                          <p:cBhvr additive="base">
                                            <p:cTn id="24" dur="1000" fill="hold"/>
                                            <p:tgtEl>
                                              <p:spTgt spid="58"/>
                                            </p:tgtEl>
                                            <p:attrNameLst>
                                              <p:attrName>ppt_x</p:attrName>
                                            </p:attrNameLst>
                                          </p:cBhvr>
                                          <p:tavLst>
                                            <p:tav tm="0">
                                              <p:val>
                                                <p:strVal val="#ppt_x"/>
                                              </p:val>
                                            </p:tav>
                                            <p:tav tm="100000">
                                              <p:val>
                                                <p:strVal val="#ppt_x"/>
                                              </p:val>
                                            </p:tav>
                                          </p:tavLst>
                                        </p:anim>
                                        <p:anim calcmode="lin" valueType="num">
                                          <p:cBhvr additive="base">
                                            <p:cTn id="25" dur="1000" fill="hold"/>
                                            <p:tgtEl>
                                              <p:spTgt spid="58"/>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1750"/>
                                      </p:stCondLst>
                                      <p:childTnLst>
                                        <p:set>
                                          <p:cBhvr>
                                            <p:cTn id="27" dur="1" fill="hold">
                                              <p:stCondLst>
                                                <p:cond delay="0"/>
                                              </p:stCondLst>
                                            </p:cTn>
                                            <p:tgtEl>
                                              <p:spTgt spid="61"/>
                                            </p:tgtEl>
                                            <p:attrNameLst>
                                              <p:attrName>style.visibility</p:attrName>
                                            </p:attrNameLst>
                                          </p:cBhvr>
                                          <p:to>
                                            <p:strVal val="visible"/>
                                          </p:to>
                                        </p:set>
                                        <p:anim calcmode="lin" valueType="num">
                                          <p:cBhvr additive="base">
                                            <p:cTn id="28" dur="1000" fill="hold"/>
                                            <p:tgtEl>
                                              <p:spTgt spid="61"/>
                                            </p:tgtEl>
                                            <p:attrNameLst>
                                              <p:attrName>ppt_x</p:attrName>
                                            </p:attrNameLst>
                                          </p:cBhvr>
                                          <p:tavLst>
                                            <p:tav tm="0">
                                              <p:val>
                                                <p:strVal val="#ppt_x"/>
                                              </p:val>
                                            </p:tav>
                                            <p:tav tm="100000">
                                              <p:val>
                                                <p:strVal val="#ppt_x"/>
                                              </p:val>
                                            </p:tav>
                                          </p:tavLst>
                                        </p:anim>
                                        <p:anim calcmode="lin" valueType="num">
                                          <p:cBhvr additive="base">
                                            <p:cTn id="29" dur="1000" fill="hold"/>
                                            <p:tgtEl>
                                              <p:spTgt spid="61"/>
                                            </p:tgtEl>
                                            <p:attrNameLst>
                                              <p:attrName>ppt_y</p:attrName>
                                            </p:attrNameLst>
                                          </p:cBhvr>
                                          <p:tavLst>
                                            <p:tav tm="0">
                                              <p:val>
                                                <p:strVal val="1+#ppt_h/2"/>
                                              </p:val>
                                            </p:tav>
                                            <p:tav tm="100000">
                                              <p:val>
                                                <p:strVal val="#ppt_y"/>
                                              </p:val>
                                            </p:tav>
                                          </p:tavLst>
                                        </p:anim>
                                      </p:childTnLst>
                                    </p:cTn>
                                  </p:par>
                                  <p:par>
                                    <p:cTn id="30" presetID="22" presetClass="entr" presetSubtype="4" fill="hold" grpId="0" nodeType="withEffect">
                                      <p:stCondLst>
                                        <p:cond delay="1000"/>
                                      </p:stCondLst>
                                      <p:childTnLst>
                                        <p:set>
                                          <p:cBhvr>
                                            <p:cTn id="31" dur="1" fill="hold">
                                              <p:stCondLst>
                                                <p:cond delay="0"/>
                                              </p:stCondLst>
                                            </p:cTn>
                                            <p:tgtEl>
                                              <p:spTgt spid="62"/>
                                            </p:tgtEl>
                                            <p:attrNameLst>
                                              <p:attrName>style.visibility</p:attrName>
                                            </p:attrNameLst>
                                          </p:cBhvr>
                                          <p:to>
                                            <p:strVal val="visible"/>
                                          </p:to>
                                        </p:set>
                                        <p:animEffect transition="in" filter="wipe(down)">
                                          <p:cBhvr>
                                            <p:cTn id="32" dur="750"/>
                                            <p:tgtEl>
                                              <p:spTgt spid="62"/>
                                            </p:tgtEl>
                                          </p:cBhvr>
                                        </p:animEffect>
                                      </p:childTnLst>
                                    </p:cTn>
                                  </p:par>
                                  <p:par>
                                    <p:cTn id="33" presetID="2" presetClass="entr" presetSubtype="4" fill="hold" nodeType="withEffect">
                                      <p:stCondLst>
                                        <p:cond delay="1500"/>
                                      </p:stCondLst>
                                      <p:childTnLst>
                                        <p:set>
                                          <p:cBhvr>
                                            <p:cTn id="34" dur="1" fill="hold">
                                              <p:stCondLst>
                                                <p:cond delay="0"/>
                                              </p:stCondLst>
                                            </p:cTn>
                                            <p:tgtEl>
                                              <p:spTgt spid="63"/>
                                            </p:tgtEl>
                                            <p:attrNameLst>
                                              <p:attrName>style.visibility</p:attrName>
                                            </p:attrNameLst>
                                          </p:cBhvr>
                                          <p:to>
                                            <p:strVal val="visible"/>
                                          </p:to>
                                        </p:set>
                                        <p:anim calcmode="lin" valueType="num">
                                          <p:cBhvr additive="base">
                                            <p:cTn id="35" dur="1000" fill="hold"/>
                                            <p:tgtEl>
                                              <p:spTgt spid="63"/>
                                            </p:tgtEl>
                                            <p:attrNameLst>
                                              <p:attrName>ppt_x</p:attrName>
                                            </p:attrNameLst>
                                          </p:cBhvr>
                                          <p:tavLst>
                                            <p:tav tm="0">
                                              <p:val>
                                                <p:strVal val="#ppt_x"/>
                                              </p:val>
                                            </p:tav>
                                            <p:tav tm="100000">
                                              <p:val>
                                                <p:strVal val="#ppt_x"/>
                                              </p:val>
                                            </p:tav>
                                          </p:tavLst>
                                        </p:anim>
                                        <p:anim calcmode="lin" valueType="num">
                                          <p:cBhvr additive="base">
                                            <p:cTn id="36" dur="10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61" grpId="0" animBg="1"/>
          <p:bldP spid="62" grpId="0" animBg="1"/>
        </p:bldLst>
      </p:timing>
    </mc:Fallback>
  </mc:AlternateContent>
  <p:hf sldNum="0" hdr="0" ftr="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opiervorlagen_6">
    <p:spTree>
      <p:nvGrpSpPr>
        <p:cNvPr id="1" name=""/>
        <p:cNvGrpSpPr/>
        <p:nvPr/>
      </p:nvGrpSpPr>
      <p:grpSpPr>
        <a:xfrm>
          <a:off x="0" y="0"/>
          <a:ext cx="0" cy="0"/>
          <a:chOff x="0" y="0"/>
          <a:chExt cx="0" cy="0"/>
        </a:xfrm>
      </p:grpSpPr>
      <p:sp>
        <p:nvSpPr>
          <p:cNvPr id="49" name="Freeform 12">
            <a:extLst>
              <a:ext uri="{FF2B5EF4-FFF2-40B4-BE49-F238E27FC236}">
                <a16:creationId xmlns:a16="http://schemas.microsoft.com/office/drawing/2014/main" id="{C097B1D7-5F25-F648-AC13-8362449235ED}"/>
              </a:ext>
            </a:extLst>
          </p:cNvPr>
          <p:cNvSpPr>
            <a:spLocks/>
          </p:cNvSpPr>
          <p:nvPr userDrawn="1"/>
        </p:nvSpPr>
        <p:spPr bwMode="auto">
          <a:xfrm>
            <a:off x="2830937" y="2559252"/>
            <a:ext cx="2089774" cy="1668709"/>
          </a:xfrm>
          <a:custGeom>
            <a:avLst/>
            <a:gdLst>
              <a:gd name="T0" fmla="*/ 0 w 995"/>
              <a:gd name="T1" fmla="*/ 824 h 824"/>
              <a:gd name="T2" fmla="*/ 0 w 995"/>
              <a:gd name="T3" fmla="*/ 238 h 824"/>
              <a:gd name="T4" fmla="*/ 498 w 995"/>
              <a:gd name="T5" fmla="*/ 0 h 824"/>
              <a:gd name="T6" fmla="*/ 995 w 995"/>
              <a:gd name="T7" fmla="*/ 238 h 824"/>
              <a:gd name="T8" fmla="*/ 995 w 995"/>
              <a:gd name="T9" fmla="*/ 824 h 824"/>
              <a:gd name="T10" fmla="*/ 0 w 995"/>
              <a:gd name="T11" fmla="*/ 824 h 824"/>
            </a:gdLst>
            <a:ahLst/>
            <a:cxnLst>
              <a:cxn ang="0">
                <a:pos x="T0" y="T1"/>
              </a:cxn>
              <a:cxn ang="0">
                <a:pos x="T2" y="T3"/>
              </a:cxn>
              <a:cxn ang="0">
                <a:pos x="T4" y="T5"/>
              </a:cxn>
              <a:cxn ang="0">
                <a:pos x="T6" y="T7"/>
              </a:cxn>
              <a:cxn ang="0">
                <a:pos x="T8" y="T9"/>
              </a:cxn>
              <a:cxn ang="0">
                <a:pos x="T10" y="T11"/>
              </a:cxn>
            </a:cxnLst>
            <a:rect l="0" t="0" r="r" b="b"/>
            <a:pathLst>
              <a:path w="995" h="824">
                <a:moveTo>
                  <a:pt x="0" y="824"/>
                </a:moveTo>
                <a:lnTo>
                  <a:pt x="0" y="238"/>
                </a:lnTo>
                <a:lnTo>
                  <a:pt x="498" y="0"/>
                </a:lnTo>
                <a:lnTo>
                  <a:pt x="995" y="238"/>
                </a:lnTo>
                <a:lnTo>
                  <a:pt x="995" y="824"/>
                </a:lnTo>
                <a:lnTo>
                  <a:pt x="0" y="824"/>
                </a:lnTo>
                <a:close/>
              </a:path>
            </a:pathLst>
          </a:custGeom>
          <a:solidFill>
            <a:schemeClr val="bg1">
              <a:lumMod val="95000"/>
            </a:schemeClr>
          </a:solidFill>
          <a:ln>
            <a:noFill/>
          </a:ln>
        </p:spPr>
        <p:txBody>
          <a:bodyPr vert="horz" wrap="square" lIns="91440" tIns="45720" rIns="91440" bIns="45720" numCol="1" anchor="b" anchorCtr="0" compatLnSpc="1">
            <a:prstTxWarp prst="textNoShape">
              <a:avLst/>
            </a:prstTxWarp>
          </a:bodyPr>
          <a:lstStyle/>
          <a:p>
            <a:pPr algn="ctr"/>
            <a:r>
              <a:rPr lang="en-US" sz="6600">
                <a:solidFill>
                  <a:srgbClr val="9EC83C"/>
                </a:solidFill>
                <a:latin typeface="Source Sans Pro" charset="0"/>
              </a:rPr>
              <a:t>50%</a:t>
            </a:r>
          </a:p>
        </p:txBody>
      </p:sp>
      <p:sp>
        <p:nvSpPr>
          <p:cNvPr id="50" name="Freeform 12">
            <a:extLst>
              <a:ext uri="{FF2B5EF4-FFF2-40B4-BE49-F238E27FC236}">
                <a16:creationId xmlns:a16="http://schemas.microsoft.com/office/drawing/2014/main" id="{545E5BB2-6780-194C-BC24-096B62EDD575}"/>
              </a:ext>
            </a:extLst>
          </p:cNvPr>
          <p:cNvSpPr>
            <a:spLocks/>
          </p:cNvSpPr>
          <p:nvPr userDrawn="1"/>
        </p:nvSpPr>
        <p:spPr bwMode="auto">
          <a:xfrm>
            <a:off x="5334294" y="1405010"/>
            <a:ext cx="2089774" cy="2822952"/>
          </a:xfrm>
          <a:custGeom>
            <a:avLst/>
            <a:gdLst>
              <a:gd name="T0" fmla="*/ 0 w 995"/>
              <a:gd name="T1" fmla="*/ 824 h 824"/>
              <a:gd name="T2" fmla="*/ 0 w 995"/>
              <a:gd name="T3" fmla="*/ 238 h 824"/>
              <a:gd name="T4" fmla="*/ 498 w 995"/>
              <a:gd name="T5" fmla="*/ 0 h 824"/>
              <a:gd name="T6" fmla="*/ 995 w 995"/>
              <a:gd name="T7" fmla="*/ 238 h 824"/>
              <a:gd name="T8" fmla="*/ 995 w 995"/>
              <a:gd name="T9" fmla="*/ 824 h 824"/>
              <a:gd name="T10" fmla="*/ 0 w 995"/>
              <a:gd name="T11" fmla="*/ 824 h 824"/>
            </a:gdLst>
            <a:ahLst/>
            <a:cxnLst>
              <a:cxn ang="0">
                <a:pos x="T0" y="T1"/>
              </a:cxn>
              <a:cxn ang="0">
                <a:pos x="T2" y="T3"/>
              </a:cxn>
              <a:cxn ang="0">
                <a:pos x="T4" y="T5"/>
              </a:cxn>
              <a:cxn ang="0">
                <a:pos x="T6" y="T7"/>
              </a:cxn>
              <a:cxn ang="0">
                <a:pos x="T8" y="T9"/>
              </a:cxn>
              <a:cxn ang="0">
                <a:pos x="T10" y="T11"/>
              </a:cxn>
            </a:cxnLst>
            <a:rect l="0" t="0" r="r" b="b"/>
            <a:pathLst>
              <a:path w="995" h="824">
                <a:moveTo>
                  <a:pt x="0" y="824"/>
                </a:moveTo>
                <a:lnTo>
                  <a:pt x="0" y="238"/>
                </a:lnTo>
                <a:lnTo>
                  <a:pt x="498" y="0"/>
                </a:lnTo>
                <a:lnTo>
                  <a:pt x="995" y="238"/>
                </a:lnTo>
                <a:lnTo>
                  <a:pt x="995" y="824"/>
                </a:lnTo>
                <a:lnTo>
                  <a:pt x="0" y="824"/>
                </a:lnTo>
                <a:close/>
              </a:path>
            </a:pathLst>
          </a:custGeom>
          <a:solidFill>
            <a:schemeClr val="bg1">
              <a:lumMod val="95000"/>
            </a:schemeClr>
          </a:solidFill>
          <a:ln>
            <a:noFill/>
          </a:ln>
        </p:spPr>
        <p:txBody>
          <a:bodyPr vert="horz" wrap="square" lIns="91440" tIns="45720" rIns="91440" bIns="45720" numCol="1" anchor="b" anchorCtr="0" compatLnSpc="1">
            <a:prstTxWarp prst="textNoShape">
              <a:avLst/>
            </a:prstTxWarp>
          </a:bodyPr>
          <a:lstStyle/>
          <a:p>
            <a:pPr algn="ctr"/>
            <a:r>
              <a:rPr lang="en-US" sz="6600">
                <a:solidFill>
                  <a:srgbClr val="C62153"/>
                </a:solidFill>
                <a:latin typeface="Source Sans Pro" charset="0"/>
              </a:rPr>
              <a:t>80%</a:t>
            </a:r>
          </a:p>
        </p:txBody>
      </p:sp>
      <p:sp>
        <p:nvSpPr>
          <p:cNvPr id="51" name="Freeform 12">
            <a:extLst>
              <a:ext uri="{FF2B5EF4-FFF2-40B4-BE49-F238E27FC236}">
                <a16:creationId xmlns:a16="http://schemas.microsoft.com/office/drawing/2014/main" id="{62850D01-9AA9-8743-AA3E-99373387A6AC}"/>
              </a:ext>
            </a:extLst>
          </p:cNvPr>
          <p:cNvSpPr>
            <a:spLocks/>
          </p:cNvSpPr>
          <p:nvPr userDrawn="1"/>
        </p:nvSpPr>
        <p:spPr bwMode="auto">
          <a:xfrm>
            <a:off x="7725225" y="2117043"/>
            <a:ext cx="2089774" cy="2110919"/>
          </a:xfrm>
          <a:custGeom>
            <a:avLst/>
            <a:gdLst>
              <a:gd name="T0" fmla="*/ 0 w 995"/>
              <a:gd name="T1" fmla="*/ 824 h 824"/>
              <a:gd name="T2" fmla="*/ 0 w 995"/>
              <a:gd name="T3" fmla="*/ 238 h 824"/>
              <a:gd name="T4" fmla="*/ 498 w 995"/>
              <a:gd name="T5" fmla="*/ 0 h 824"/>
              <a:gd name="T6" fmla="*/ 995 w 995"/>
              <a:gd name="T7" fmla="*/ 238 h 824"/>
              <a:gd name="T8" fmla="*/ 995 w 995"/>
              <a:gd name="T9" fmla="*/ 824 h 824"/>
              <a:gd name="T10" fmla="*/ 0 w 995"/>
              <a:gd name="T11" fmla="*/ 824 h 824"/>
            </a:gdLst>
            <a:ahLst/>
            <a:cxnLst>
              <a:cxn ang="0">
                <a:pos x="T0" y="T1"/>
              </a:cxn>
              <a:cxn ang="0">
                <a:pos x="T2" y="T3"/>
              </a:cxn>
              <a:cxn ang="0">
                <a:pos x="T4" y="T5"/>
              </a:cxn>
              <a:cxn ang="0">
                <a:pos x="T6" y="T7"/>
              </a:cxn>
              <a:cxn ang="0">
                <a:pos x="T8" y="T9"/>
              </a:cxn>
              <a:cxn ang="0">
                <a:pos x="T10" y="T11"/>
              </a:cxn>
            </a:cxnLst>
            <a:rect l="0" t="0" r="r" b="b"/>
            <a:pathLst>
              <a:path w="995" h="824">
                <a:moveTo>
                  <a:pt x="0" y="824"/>
                </a:moveTo>
                <a:lnTo>
                  <a:pt x="0" y="238"/>
                </a:lnTo>
                <a:lnTo>
                  <a:pt x="498" y="0"/>
                </a:lnTo>
                <a:lnTo>
                  <a:pt x="995" y="238"/>
                </a:lnTo>
                <a:lnTo>
                  <a:pt x="995" y="824"/>
                </a:lnTo>
                <a:lnTo>
                  <a:pt x="0" y="824"/>
                </a:lnTo>
                <a:close/>
              </a:path>
            </a:pathLst>
          </a:custGeom>
          <a:solidFill>
            <a:schemeClr val="bg1">
              <a:lumMod val="95000"/>
            </a:schemeClr>
          </a:solidFill>
          <a:ln>
            <a:noFill/>
          </a:ln>
        </p:spPr>
        <p:txBody>
          <a:bodyPr vert="horz" wrap="square" lIns="91440" tIns="45720" rIns="91440" bIns="45720" numCol="1" anchor="b" anchorCtr="0" compatLnSpc="1">
            <a:prstTxWarp prst="textNoShape">
              <a:avLst/>
            </a:prstTxWarp>
          </a:bodyPr>
          <a:lstStyle/>
          <a:p>
            <a:pPr algn="ctr"/>
            <a:r>
              <a:rPr lang="en-US" sz="6600">
                <a:solidFill>
                  <a:srgbClr val="00A8C6"/>
                </a:solidFill>
                <a:latin typeface="Source Sans Pro" charset="0"/>
              </a:rPr>
              <a:t>70%</a:t>
            </a:r>
          </a:p>
        </p:txBody>
      </p:sp>
      <p:grpSp>
        <p:nvGrpSpPr>
          <p:cNvPr id="52" name="Group 56">
            <a:extLst>
              <a:ext uri="{FF2B5EF4-FFF2-40B4-BE49-F238E27FC236}">
                <a16:creationId xmlns:a16="http://schemas.microsoft.com/office/drawing/2014/main" id="{E3F432A4-BB0A-484C-8605-5AC2615F5C83}"/>
              </a:ext>
            </a:extLst>
          </p:cNvPr>
          <p:cNvGrpSpPr/>
          <p:nvPr userDrawn="1"/>
        </p:nvGrpSpPr>
        <p:grpSpPr>
          <a:xfrm>
            <a:off x="2830937" y="4322473"/>
            <a:ext cx="2089774" cy="1728527"/>
            <a:chOff x="2482225" y="4446460"/>
            <a:chExt cx="2089774" cy="1728527"/>
          </a:xfrm>
        </p:grpSpPr>
        <p:sp>
          <p:nvSpPr>
            <p:cNvPr id="66" name="Freeform 13">
              <a:extLst>
                <a:ext uri="{FF2B5EF4-FFF2-40B4-BE49-F238E27FC236}">
                  <a16:creationId xmlns:a16="http://schemas.microsoft.com/office/drawing/2014/main" id="{FA67A2EF-C1BD-184C-9961-6D960BF61A35}"/>
                </a:ext>
              </a:extLst>
            </p:cNvPr>
            <p:cNvSpPr>
              <a:spLocks/>
            </p:cNvSpPr>
            <p:nvPr/>
          </p:nvSpPr>
          <p:spPr bwMode="auto">
            <a:xfrm>
              <a:off x="2482225" y="4446460"/>
              <a:ext cx="2089774" cy="1728527"/>
            </a:xfrm>
            <a:custGeom>
              <a:avLst/>
              <a:gdLst>
                <a:gd name="T0" fmla="*/ 0 w 995"/>
                <a:gd name="T1" fmla="*/ 0 h 823"/>
                <a:gd name="T2" fmla="*/ 0 w 995"/>
                <a:gd name="T3" fmla="*/ 586 h 823"/>
                <a:gd name="T4" fmla="*/ 498 w 995"/>
                <a:gd name="T5" fmla="*/ 823 h 823"/>
                <a:gd name="T6" fmla="*/ 995 w 995"/>
                <a:gd name="T7" fmla="*/ 586 h 823"/>
                <a:gd name="T8" fmla="*/ 995 w 995"/>
                <a:gd name="T9" fmla="*/ 0 h 823"/>
                <a:gd name="T10" fmla="*/ 0 w 995"/>
                <a:gd name="T11" fmla="*/ 0 h 823"/>
              </a:gdLst>
              <a:ahLst/>
              <a:cxnLst>
                <a:cxn ang="0">
                  <a:pos x="T0" y="T1"/>
                </a:cxn>
                <a:cxn ang="0">
                  <a:pos x="T2" y="T3"/>
                </a:cxn>
                <a:cxn ang="0">
                  <a:pos x="T4" y="T5"/>
                </a:cxn>
                <a:cxn ang="0">
                  <a:pos x="T6" y="T7"/>
                </a:cxn>
                <a:cxn ang="0">
                  <a:pos x="T8" y="T9"/>
                </a:cxn>
                <a:cxn ang="0">
                  <a:pos x="T10" y="T11"/>
                </a:cxn>
              </a:cxnLst>
              <a:rect l="0" t="0" r="r" b="b"/>
              <a:pathLst>
                <a:path w="995" h="823">
                  <a:moveTo>
                    <a:pt x="0" y="0"/>
                  </a:moveTo>
                  <a:lnTo>
                    <a:pt x="0" y="586"/>
                  </a:lnTo>
                  <a:lnTo>
                    <a:pt x="498" y="823"/>
                  </a:lnTo>
                  <a:lnTo>
                    <a:pt x="995" y="586"/>
                  </a:lnTo>
                  <a:lnTo>
                    <a:pt x="995" y="0"/>
                  </a:lnTo>
                  <a:lnTo>
                    <a:pt x="0" y="0"/>
                  </a:lnTo>
                  <a:close/>
                </a:path>
              </a:pathLst>
            </a:custGeom>
            <a:solidFill>
              <a:srgbClr val="B1C800"/>
            </a:solidFill>
            <a:ln>
              <a:noFill/>
            </a:ln>
          </p:spPr>
          <p:txBody>
            <a:bodyPr vert="horz" wrap="square" lIns="91440" tIns="45720" rIns="91440" bIns="45720" numCol="1" anchor="t" anchorCtr="0" compatLnSpc="1">
              <a:prstTxWarp prst="textNoShape">
                <a:avLst/>
              </a:prstTxWarp>
            </a:bodyPr>
            <a:lstStyle/>
            <a:p>
              <a:pPr algn="ctr">
                <a:spcBef>
                  <a:spcPts val="600"/>
                </a:spcBef>
              </a:pPr>
              <a:r>
                <a:rPr lang="en-US" sz="2400">
                  <a:solidFill>
                    <a:srgbClr val="FFFFFF"/>
                  </a:solidFill>
                  <a:latin typeface="Calibri" panose="020F0502020204030204" pitchFamily="34" charset="0"/>
                  <a:cs typeface="Calibri" panose="020F0502020204030204" pitchFamily="34" charset="0"/>
                </a:rPr>
                <a:t>Dates 2018</a:t>
              </a:r>
            </a:p>
            <a:p>
              <a:pPr algn="ctr">
                <a:spcBef>
                  <a:spcPts val="600"/>
                </a:spcBef>
              </a:pPr>
              <a:r>
                <a:rPr lang="en-US" err="1">
                  <a:solidFill>
                    <a:srgbClr val="FFFFFF"/>
                  </a:solidFill>
                  <a:latin typeface="Calibri" panose="020F0502020204030204" pitchFamily="34" charset="0"/>
                  <a:cs typeface="Calibri" panose="020F0502020204030204" pitchFamily="34" charset="0"/>
                </a:rPr>
                <a:t>Lorem</a:t>
              </a:r>
              <a:r>
                <a:rPr lang="en-US">
                  <a:solidFill>
                    <a:srgbClr val="FFFFFF"/>
                  </a:solidFill>
                  <a:latin typeface="Calibri" panose="020F0502020204030204" pitchFamily="34" charset="0"/>
                  <a:cs typeface="Calibri" panose="020F0502020204030204" pitchFamily="34" charset="0"/>
                </a:rPr>
                <a:t> </a:t>
              </a:r>
              <a:r>
                <a:rPr lang="en-US" err="1">
                  <a:solidFill>
                    <a:srgbClr val="FFFFFF"/>
                  </a:solidFill>
                  <a:latin typeface="Calibri" panose="020F0502020204030204" pitchFamily="34" charset="0"/>
                  <a:cs typeface="Calibri" panose="020F0502020204030204" pitchFamily="34" charset="0"/>
                </a:rPr>
                <a:t>Ipsum</a:t>
              </a:r>
              <a:endParaRPr lang="en-US">
                <a:solidFill>
                  <a:srgbClr val="FFFFFF"/>
                </a:solidFill>
                <a:latin typeface="Calibri" panose="020F0502020204030204" pitchFamily="34" charset="0"/>
                <a:cs typeface="Calibri" panose="020F0502020204030204" pitchFamily="34" charset="0"/>
              </a:endParaRPr>
            </a:p>
            <a:p>
              <a:pPr algn="ctr">
                <a:spcBef>
                  <a:spcPts val="600"/>
                </a:spcBef>
              </a:pPr>
              <a:r>
                <a:rPr lang="en-US" sz="1200" err="1">
                  <a:solidFill>
                    <a:srgbClr val="FFFFFF"/>
                  </a:solidFill>
                  <a:latin typeface="Calibri" panose="020F0502020204030204" pitchFamily="34" charset="0"/>
                  <a:cs typeface="Calibri" panose="020F0502020204030204" pitchFamily="34" charset="0"/>
                </a:rPr>
                <a:t>Lorem</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ipsum</a:t>
              </a:r>
              <a:r>
                <a:rPr lang="en-US" sz="1200">
                  <a:solidFill>
                    <a:srgbClr val="FFFFFF"/>
                  </a:solidFill>
                  <a:latin typeface="Calibri" panose="020F0502020204030204" pitchFamily="34" charset="0"/>
                  <a:cs typeface="Calibri" panose="020F0502020204030204" pitchFamily="34" charset="0"/>
                </a:rPr>
                <a:t> dolor sit </a:t>
              </a:r>
              <a:r>
                <a:rPr lang="en-US" sz="1200" err="1">
                  <a:solidFill>
                    <a:srgbClr val="FFFFFF"/>
                  </a:solidFill>
                  <a:latin typeface="Calibri" panose="020F0502020204030204" pitchFamily="34" charset="0"/>
                  <a:cs typeface="Calibri" panose="020F0502020204030204" pitchFamily="34" charset="0"/>
                </a:rPr>
                <a:t>amet</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consectetur</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adipiscing</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elit</a:t>
              </a:r>
              <a:r>
                <a:rPr lang="en-US" sz="1200">
                  <a:solidFill>
                    <a:srgbClr val="FFFFFF"/>
                  </a:solidFill>
                  <a:latin typeface="Calibri" panose="020F0502020204030204" pitchFamily="34" charset="0"/>
                  <a:cs typeface="Calibri" panose="020F0502020204030204" pitchFamily="34" charset="0"/>
                </a:rPr>
                <a:t>.</a:t>
              </a:r>
            </a:p>
          </p:txBody>
        </p:sp>
        <p:cxnSp>
          <p:nvCxnSpPr>
            <p:cNvPr id="67" name="Straight Connector 55">
              <a:extLst>
                <a:ext uri="{FF2B5EF4-FFF2-40B4-BE49-F238E27FC236}">
                  <a16:creationId xmlns:a16="http://schemas.microsoft.com/office/drawing/2014/main" id="{C6E79F7B-8F7E-124A-ACFC-2F1ABD0DAE76}"/>
                </a:ext>
              </a:extLst>
            </p:cNvPr>
            <p:cNvCxnSpPr/>
            <p:nvPr/>
          </p:nvCxnSpPr>
          <p:spPr>
            <a:xfrm>
              <a:off x="2482225" y="4909279"/>
              <a:ext cx="2085573" cy="0"/>
            </a:xfrm>
            <a:prstGeom prst="line">
              <a:avLst/>
            </a:prstGeom>
            <a:ln w="12700" cmpd="sng">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8" name="Group 57">
            <a:extLst>
              <a:ext uri="{FF2B5EF4-FFF2-40B4-BE49-F238E27FC236}">
                <a16:creationId xmlns:a16="http://schemas.microsoft.com/office/drawing/2014/main" id="{C1CB5E5C-6F6A-274C-B59E-03CDBEAEF5D6}"/>
              </a:ext>
            </a:extLst>
          </p:cNvPr>
          <p:cNvGrpSpPr/>
          <p:nvPr userDrawn="1"/>
        </p:nvGrpSpPr>
        <p:grpSpPr>
          <a:xfrm>
            <a:off x="5334294" y="4322473"/>
            <a:ext cx="2089774" cy="1728527"/>
            <a:chOff x="2482225" y="4446460"/>
            <a:chExt cx="2089774" cy="1728527"/>
          </a:xfrm>
        </p:grpSpPr>
        <p:sp>
          <p:nvSpPr>
            <p:cNvPr id="69" name="Freeform 13">
              <a:extLst>
                <a:ext uri="{FF2B5EF4-FFF2-40B4-BE49-F238E27FC236}">
                  <a16:creationId xmlns:a16="http://schemas.microsoft.com/office/drawing/2014/main" id="{AC27715D-43C0-8B4F-A9CA-4983D1EE4EF4}"/>
                </a:ext>
              </a:extLst>
            </p:cNvPr>
            <p:cNvSpPr>
              <a:spLocks/>
            </p:cNvSpPr>
            <p:nvPr/>
          </p:nvSpPr>
          <p:spPr bwMode="auto">
            <a:xfrm>
              <a:off x="2482225" y="4446460"/>
              <a:ext cx="2089774" cy="1728527"/>
            </a:xfrm>
            <a:custGeom>
              <a:avLst/>
              <a:gdLst>
                <a:gd name="T0" fmla="*/ 0 w 995"/>
                <a:gd name="T1" fmla="*/ 0 h 823"/>
                <a:gd name="T2" fmla="*/ 0 w 995"/>
                <a:gd name="T3" fmla="*/ 586 h 823"/>
                <a:gd name="T4" fmla="*/ 498 w 995"/>
                <a:gd name="T5" fmla="*/ 823 h 823"/>
                <a:gd name="T6" fmla="*/ 995 w 995"/>
                <a:gd name="T7" fmla="*/ 586 h 823"/>
                <a:gd name="T8" fmla="*/ 995 w 995"/>
                <a:gd name="T9" fmla="*/ 0 h 823"/>
                <a:gd name="T10" fmla="*/ 0 w 995"/>
                <a:gd name="T11" fmla="*/ 0 h 823"/>
              </a:gdLst>
              <a:ahLst/>
              <a:cxnLst>
                <a:cxn ang="0">
                  <a:pos x="T0" y="T1"/>
                </a:cxn>
                <a:cxn ang="0">
                  <a:pos x="T2" y="T3"/>
                </a:cxn>
                <a:cxn ang="0">
                  <a:pos x="T4" y="T5"/>
                </a:cxn>
                <a:cxn ang="0">
                  <a:pos x="T6" y="T7"/>
                </a:cxn>
                <a:cxn ang="0">
                  <a:pos x="T8" y="T9"/>
                </a:cxn>
                <a:cxn ang="0">
                  <a:pos x="T10" y="T11"/>
                </a:cxn>
              </a:cxnLst>
              <a:rect l="0" t="0" r="r" b="b"/>
              <a:pathLst>
                <a:path w="995" h="823">
                  <a:moveTo>
                    <a:pt x="0" y="0"/>
                  </a:moveTo>
                  <a:lnTo>
                    <a:pt x="0" y="586"/>
                  </a:lnTo>
                  <a:lnTo>
                    <a:pt x="498" y="823"/>
                  </a:lnTo>
                  <a:lnTo>
                    <a:pt x="995" y="586"/>
                  </a:lnTo>
                  <a:lnTo>
                    <a:pt x="995" y="0"/>
                  </a:lnTo>
                  <a:lnTo>
                    <a:pt x="0" y="0"/>
                  </a:lnTo>
                  <a:close/>
                </a:path>
              </a:pathLst>
            </a:custGeom>
            <a:solidFill>
              <a:srgbClr val="C62153"/>
            </a:solidFill>
            <a:ln>
              <a:noFill/>
            </a:ln>
          </p:spPr>
          <p:txBody>
            <a:bodyPr vert="horz" wrap="square" lIns="91440" tIns="45720" rIns="91440" bIns="45720" numCol="1" anchor="t" anchorCtr="0" compatLnSpc="1">
              <a:prstTxWarp prst="textNoShape">
                <a:avLst/>
              </a:prstTxWarp>
            </a:bodyPr>
            <a:lstStyle/>
            <a:p>
              <a:pPr algn="ctr">
                <a:spcBef>
                  <a:spcPts val="600"/>
                </a:spcBef>
              </a:pPr>
              <a:r>
                <a:rPr lang="en-US" sz="2400">
                  <a:solidFill>
                    <a:srgbClr val="FFFFFF"/>
                  </a:solidFill>
                  <a:latin typeface="Calibri" panose="020F0502020204030204" pitchFamily="34" charset="0"/>
                  <a:cs typeface="Calibri" panose="020F0502020204030204" pitchFamily="34" charset="0"/>
                </a:rPr>
                <a:t>Dates 2019</a:t>
              </a:r>
            </a:p>
            <a:p>
              <a:pPr algn="ctr">
                <a:spcBef>
                  <a:spcPts val="600"/>
                </a:spcBef>
              </a:pPr>
              <a:r>
                <a:rPr lang="en-US">
                  <a:solidFill>
                    <a:srgbClr val="FFFFFF"/>
                  </a:solidFill>
                  <a:latin typeface="Calibri" panose="020F0502020204030204" pitchFamily="34" charset="0"/>
                  <a:cs typeface="Calibri" panose="020F0502020204030204" pitchFamily="34" charset="0"/>
                </a:rPr>
                <a:t>Lorem Ipsum</a:t>
              </a:r>
            </a:p>
            <a:p>
              <a:pPr algn="ctr">
                <a:spcBef>
                  <a:spcPts val="600"/>
                </a:spcBef>
              </a:pPr>
              <a:r>
                <a:rPr lang="en-US" sz="1200">
                  <a:solidFill>
                    <a:srgbClr val="FFFFFF"/>
                  </a:solidFill>
                  <a:latin typeface="Calibri" panose="020F0502020204030204" pitchFamily="34" charset="0"/>
                  <a:cs typeface="Calibri" panose="020F0502020204030204" pitchFamily="34" charset="0"/>
                </a:rPr>
                <a:t>Lorem ipsum dolor sit </a:t>
              </a:r>
              <a:r>
                <a:rPr lang="en-US" sz="1200" err="1">
                  <a:solidFill>
                    <a:srgbClr val="FFFFFF"/>
                  </a:solidFill>
                  <a:latin typeface="Calibri" panose="020F0502020204030204" pitchFamily="34" charset="0"/>
                  <a:cs typeface="Calibri" panose="020F0502020204030204" pitchFamily="34" charset="0"/>
                </a:rPr>
                <a:t>amet</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consectetur</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adipiscing</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elit</a:t>
              </a:r>
              <a:r>
                <a:rPr lang="en-US" sz="1200">
                  <a:solidFill>
                    <a:srgbClr val="FFFFFF"/>
                  </a:solidFill>
                  <a:latin typeface="Calibri" panose="020F0502020204030204" pitchFamily="34" charset="0"/>
                  <a:cs typeface="Calibri" panose="020F0502020204030204" pitchFamily="34" charset="0"/>
                </a:rPr>
                <a:t>.</a:t>
              </a:r>
            </a:p>
          </p:txBody>
        </p:sp>
        <p:cxnSp>
          <p:nvCxnSpPr>
            <p:cNvPr id="70" name="Straight Connector 59">
              <a:extLst>
                <a:ext uri="{FF2B5EF4-FFF2-40B4-BE49-F238E27FC236}">
                  <a16:creationId xmlns:a16="http://schemas.microsoft.com/office/drawing/2014/main" id="{947F3F65-E67E-1944-B452-BD5B10B16B1F}"/>
                </a:ext>
              </a:extLst>
            </p:cNvPr>
            <p:cNvCxnSpPr/>
            <p:nvPr/>
          </p:nvCxnSpPr>
          <p:spPr>
            <a:xfrm>
              <a:off x="2482225" y="4909279"/>
              <a:ext cx="2085573" cy="0"/>
            </a:xfrm>
            <a:prstGeom prst="line">
              <a:avLst/>
            </a:prstGeom>
            <a:ln w="12700" cmpd="sng">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60">
            <a:extLst>
              <a:ext uri="{FF2B5EF4-FFF2-40B4-BE49-F238E27FC236}">
                <a16:creationId xmlns:a16="http://schemas.microsoft.com/office/drawing/2014/main" id="{7F508273-0D5C-4244-9C35-F2AAEF88A933}"/>
              </a:ext>
            </a:extLst>
          </p:cNvPr>
          <p:cNvGrpSpPr/>
          <p:nvPr userDrawn="1"/>
        </p:nvGrpSpPr>
        <p:grpSpPr>
          <a:xfrm>
            <a:off x="7725225" y="4322473"/>
            <a:ext cx="2089774" cy="1728527"/>
            <a:chOff x="2482225" y="4446460"/>
            <a:chExt cx="2089774" cy="1728527"/>
          </a:xfrm>
        </p:grpSpPr>
        <p:sp>
          <p:nvSpPr>
            <p:cNvPr id="72" name="Freeform 13">
              <a:extLst>
                <a:ext uri="{FF2B5EF4-FFF2-40B4-BE49-F238E27FC236}">
                  <a16:creationId xmlns:a16="http://schemas.microsoft.com/office/drawing/2014/main" id="{3DDAD482-1289-A240-B81B-A9747E190955}"/>
                </a:ext>
              </a:extLst>
            </p:cNvPr>
            <p:cNvSpPr>
              <a:spLocks/>
            </p:cNvSpPr>
            <p:nvPr/>
          </p:nvSpPr>
          <p:spPr bwMode="auto">
            <a:xfrm>
              <a:off x="2482225" y="4446460"/>
              <a:ext cx="2089774" cy="1728527"/>
            </a:xfrm>
            <a:custGeom>
              <a:avLst/>
              <a:gdLst>
                <a:gd name="T0" fmla="*/ 0 w 995"/>
                <a:gd name="T1" fmla="*/ 0 h 823"/>
                <a:gd name="T2" fmla="*/ 0 w 995"/>
                <a:gd name="T3" fmla="*/ 586 h 823"/>
                <a:gd name="T4" fmla="*/ 498 w 995"/>
                <a:gd name="T5" fmla="*/ 823 h 823"/>
                <a:gd name="T6" fmla="*/ 995 w 995"/>
                <a:gd name="T7" fmla="*/ 586 h 823"/>
                <a:gd name="T8" fmla="*/ 995 w 995"/>
                <a:gd name="T9" fmla="*/ 0 h 823"/>
                <a:gd name="T10" fmla="*/ 0 w 995"/>
                <a:gd name="T11" fmla="*/ 0 h 823"/>
              </a:gdLst>
              <a:ahLst/>
              <a:cxnLst>
                <a:cxn ang="0">
                  <a:pos x="T0" y="T1"/>
                </a:cxn>
                <a:cxn ang="0">
                  <a:pos x="T2" y="T3"/>
                </a:cxn>
                <a:cxn ang="0">
                  <a:pos x="T4" y="T5"/>
                </a:cxn>
                <a:cxn ang="0">
                  <a:pos x="T6" y="T7"/>
                </a:cxn>
                <a:cxn ang="0">
                  <a:pos x="T8" y="T9"/>
                </a:cxn>
                <a:cxn ang="0">
                  <a:pos x="T10" y="T11"/>
                </a:cxn>
              </a:cxnLst>
              <a:rect l="0" t="0" r="r" b="b"/>
              <a:pathLst>
                <a:path w="995" h="823">
                  <a:moveTo>
                    <a:pt x="0" y="0"/>
                  </a:moveTo>
                  <a:lnTo>
                    <a:pt x="0" y="586"/>
                  </a:lnTo>
                  <a:lnTo>
                    <a:pt x="498" y="823"/>
                  </a:lnTo>
                  <a:lnTo>
                    <a:pt x="995" y="586"/>
                  </a:lnTo>
                  <a:lnTo>
                    <a:pt x="995" y="0"/>
                  </a:lnTo>
                  <a:lnTo>
                    <a:pt x="0" y="0"/>
                  </a:lnTo>
                  <a:close/>
                </a:path>
              </a:pathLst>
            </a:custGeom>
            <a:solidFill>
              <a:srgbClr val="00AAD3"/>
            </a:solidFill>
            <a:ln>
              <a:noFill/>
            </a:ln>
          </p:spPr>
          <p:txBody>
            <a:bodyPr vert="horz" wrap="square" lIns="91440" tIns="45720" rIns="91440" bIns="45720" numCol="1" anchor="t" anchorCtr="0" compatLnSpc="1">
              <a:prstTxWarp prst="textNoShape">
                <a:avLst/>
              </a:prstTxWarp>
            </a:bodyPr>
            <a:lstStyle/>
            <a:p>
              <a:pPr algn="ctr">
                <a:spcBef>
                  <a:spcPts val="600"/>
                </a:spcBef>
              </a:pPr>
              <a:r>
                <a:rPr lang="en-US" sz="2400">
                  <a:solidFill>
                    <a:srgbClr val="FFFFFF"/>
                  </a:solidFill>
                  <a:latin typeface="Calibri" panose="020F0502020204030204" pitchFamily="34" charset="0"/>
                  <a:cs typeface="Calibri" panose="020F0502020204030204" pitchFamily="34" charset="0"/>
                </a:rPr>
                <a:t>Dates 2020</a:t>
              </a:r>
            </a:p>
            <a:p>
              <a:pPr algn="ctr">
                <a:spcBef>
                  <a:spcPts val="600"/>
                </a:spcBef>
              </a:pPr>
              <a:r>
                <a:rPr lang="en-US" err="1">
                  <a:solidFill>
                    <a:srgbClr val="FFFFFF"/>
                  </a:solidFill>
                  <a:latin typeface="Calibri" panose="020F0502020204030204" pitchFamily="34" charset="0"/>
                  <a:cs typeface="Calibri" panose="020F0502020204030204" pitchFamily="34" charset="0"/>
                </a:rPr>
                <a:t>Lorem</a:t>
              </a:r>
              <a:r>
                <a:rPr lang="en-US">
                  <a:solidFill>
                    <a:srgbClr val="FFFFFF"/>
                  </a:solidFill>
                  <a:latin typeface="Calibri" panose="020F0502020204030204" pitchFamily="34" charset="0"/>
                  <a:cs typeface="Calibri" panose="020F0502020204030204" pitchFamily="34" charset="0"/>
                </a:rPr>
                <a:t> </a:t>
              </a:r>
              <a:r>
                <a:rPr lang="en-US" err="1">
                  <a:solidFill>
                    <a:srgbClr val="FFFFFF"/>
                  </a:solidFill>
                  <a:latin typeface="Calibri" panose="020F0502020204030204" pitchFamily="34" charset="0"/>
                  <a:cs typeface="Calibri" panose="020F0502020204030204" pitchFamily="34" charset="0"/>
                </a:rPr>
                <a:t>Ipsum</a:t>
              </a:r>
              <a:endParaRPr lang="en-US">
                <a:solidFill>
                  <a:srgbClr val="FFFFFF"/>
                </a:solidFill>
                <a:latin typeface="Calibri" panose="020F0502020204030204" pitchFamily="34" charset="0"/>
                <a:cs typeface="Calibri" panose="020F0502020204030204" pitchFamily="34" charset="0"/>
              </a:endParaRPr>
            </a:p>
            <a:p>
              <a:pPr algn="ctr">
                <a:spcBef>
                  <a:spcPts val="600"/>
                </a:spcBef>
              </a:pPr>
              <a:r>
                <a:rPr lang="en-US" sz="1200" err="1">
                  <a:solidFill>
                    <a:srgbClr val="FFFFFF"/>
                  </a:solidFill>
                  <a:latin typeface="Calibri" panose="020F0502020204030204" pitchFamily="34" charset="0"/>
                  <a:cs typeface="Calibri" panose="020F0502020204030204" pitchFamily="34" charset="0"/>
                </a:rPr>
                <a:t>Lorem</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ipsum</a:t>
              </a:r>
              <a:r>
                <a:rPr lang="en-US" sz="1200">
                  <a:solidFill>
                    <a:srgbClr val="FFFFFF"/>
                  </a:solidFill>
                  <a:latin typeface="Calibri" panose="020F0502020204030204" pitchFamily="34" charset="0"/>
                  <a:cs typeface="Calibri" panose="020F0502020204030204" pitchFamily="34" charset="0"/>
                </a:rPr>
                <a:t> dolor sit </a:t>
              </a:r>
              <a:r>
                <a:rPr lang="en-US" sz="1200" err="1">
                  <a:solidFill>
                    <a:srgbClr val="FFFFFF"/>
                  </a:solidFill>
                  <a:latin typeface="Calibri" panose="020F0502020204030204" pitchFamily="34" charset="0"/>
                  <a:cs typeface="Calibri" panose="020F0502020204030204" pitchFamily="34" charset="0"/>
                </a:rPr>
                <a:t>amet</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consectetur</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adipiscing</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elit</a:t>
              </a:r>
              <a:r>
                <a:rPr lang="en-US" sz="1200">
                  <a:solidFill>
                    <a:srgbClr val="FFFFFF"/>
                  </a:solidFill>
                  <a:latin typeface="Calibri" panose="020F0502020204030204" pitchFamily="34" charset="0"/>
                  <a:cs typeface="Calibri" panose="020F0502020204030204" pitchFamily="34" charset="0"/>
                </a:rPr>
                <a:t>.</a:t>
              </a:r>
            </a:p>
          </p:txBody>
        </p:sp>
        <p:cxnSp>
          <p:nvCxnSpPr>
            <p:cNvPr id="73" name="Straight Connector 62">
              <a:extLst>
                <a:ext uri="{FF2B5EF4-FFF2-40B4-BE49-F238E27FC236}">
                  <a16:creationId xmlns:a16="http://schemas.microsoft.com/office/drawing/2014/main" id="{48D5481B-0918-D042-A7AA-51535B3D929C}"/>
                </a:ext>
              </a:extLst>
            </p:cNvPr>
            <p:cNvCxnSpPr/>
            <p:nvPr/>
          </p:nvCxnSpPr>
          <p:spPr>
            <a:xfrm>
              <a:off x="2482225" y="4909279"/>
              <a:ext cx="2085573" cy="0"/>
            </a:xfrm>
            <a:prstGeom prst="line">
              <a:avLst/>
            </a:prstGeom>
            <a:ln w="12700" cmpd="sng">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85021615"/>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1000">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14:bounceEnd="51000">
                                          <p:cBhvr additive="base">
                                            <p:cTn id="7" dur="1000" fill="hold"/>
                                            <p:tgtEl>
                                              <p:spTgt spid="52"/>
                                            </p:tgtEl>
                                            <p:attrNameLst>
                                              <p:attrName>ppt_x</p:attrName>
                                            </p:attrNameLst>
                                          </p:cBhvr>
                                          <p:tavLst>
                                            <p:tav tm="0">
                                              <p:val>
                                                <p:strVal val="#ppt_x"/>
                                              </p:val>
                                            </p:tav>
                                            <p:tav tm="100000">
                                              <p:val>
                                                <p:strVal val="#ppt_x"/>
                                              </p:val>
                                            </p:tav>
                                          </p:tavLst>
                                        </p:anim>
                                        <p:anim calcmode="lin" valueType="num" p14:bounceEnd="51000">
                                          <p:cBhvr additive="base">
                                            <p:cTn id="8" dur="10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1000">
                                      <p:stCondLst>
                                        <p:cond delay="250"/>
                                      </p:stCondLst>
                                      <p:childTnLst>
                                        <p:set>
                                          <p:cBhvr>
                                            <p:cTn id="10" dur="1" fill="hold">
                                              <p:stCondLst>
                                                <p:cond delay="0"/>
                                              </p:stCondLst>
                                            </p:cTn>
                                            <p:tgtEl>
                                              <p:spTgt spid="68"/>
                                            </p:tgtEl>
                                            <p:attrNameLst>
                                              <p:attrName>style.visibility</p:attrName>
                                            </p:attrNameLst>
                                          </p:cBhvr>
                                          <p:to>
                                            <p:strVal val="visible"/>
                                          </p:to>
                                        </p:set>
                                        <p:anim calcmode="lin" valueType="num" p14:bounceEnd="51000">
                                          <p:cBhvr additive="base">
                                            <p:cTn id="11" dur="1000" fill="hold"/>
                                            <p:tgtEl>
                                              <p:spTgt spid="68"/>
                                            </p:tgtEl>
                                            <p:attrNameLst>
                                              <p:attrName>ppt_x</p:attrName>
                                            </p:attrNameLst>
                                          </p:cBhvr>
                                          <p:tavLst>
                                            <p:tav tm="0">
                                              <p:val>
                                                <p:strVal val="#ppt_x"/>
                                              </p:val>
                                            </p:tav>
                                            <p:tav tm="100000">
                                              <p:val>
                                                <p:strVal val="#ppt_x"/>
                                              </p:val>
                                            </p:tav>
                                          </p:tavLst>
                                        </p:anim>
                                        <p:anim calcmode="lin" valueType="num" p14:bounceEnd="51000">
                                          <p:cBhvr additive="base">
                                            <p:cTn id="12" dur="10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1000">
                                      <p:stCondLst>
                                        <p:cond delay="500"/>
                                      </p:stCondLst>
                                      <p:childTnLst>
                                        <p:set>
                                          <p:cBhvr>
                                            <p:cTn id="14" dur="1" fill="hold">
                                              <p:stCondLst>
                                                <p:cond delay="0"/>
                                              </p:stCondLst>
                                            </p:cTn>
                                            <p:tgtEl>
                                              <p:spTgt spid="71"/>
                                            </p:tgtEl>
                                            <p:attrNameLst>
                                              <p:attrName>style.visibility</p:attrName>
                                            </p:attrNameLst>
                                          </p:cBhvr>
                                          <p:to>
                                            <p:strVal val="visible"/>
                                          </p:to>
                                        </p:set>
                                        <p:anim calcmode="lin" valueType="num" p14:bounceEnd="51000">
                                          <p:cBhvr additive="base">
                                            <p:cTn id="15" dur="1000" fill="hold"/>
                                            <p:tgtEl>
                                              <p:spTgt spid="71"/>
                                            </p:tgtEl>
                                            <p:attrNameLst>
                                              <p:attrName>ppt_x</p:attrName>
                                            </p:attrNameLst>
                                          </p:cBhvr>
                                          <p:tavLst>
                                            <p:tav tm="0">
                                              <p:val>
                                                <p:strVal val="#ppt_x"/>
                                              </p:val>
                                            </p:tav>
                                            <p:tav tm="100000">
                                              <p:val>
                                                <p:strVal val="#ppt_x"/>
                                              </p:val>
                                            </p:tav>
                                          </p:tavLst>
                                        </p:anim>
                                        <p:anim calcmode="lin" valueType="num" p14:bounceEnd="51000">
                                          <p:cBhvr additive="base">
                                            <p:cTn id="16" dur="1000" fill="hold"/>
                                            <p:tgtEl>
                                              <p:spTgt spid="7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500" fill="hold"/>
                                            <p:tgtEl>
                                              <p:spTgt spid="49"/>
                                            </p:tgtEl>
                                            <p:attrNameLst>
                                              <p:attrName>ppt_x</p:attrName>
                                            </p:attrNameLst>
                                          </p:cBhvr>
                                          <p:tavLst>
                                            <p:tav tm="0">
                                              <p:val>
                                                <p:strVal val="#ppt_x"/>
                                              </p:val>
                                            </p:tav>
                                            <p:tav tm="100000">
                                              <p:val>
                                                <p:strVal val="#ppt_x"/>
                                              </p:val>
                                            </p:tav>
                                          </p:tavLst>
                                        </p:anim>
                                        <p:anim calcmode="lin" valueType="num">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75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1500" fill="hold"/>
                                            <p:tgtEl>
                                              <p:spTgt spid="50"/>
                                            </p:tgtEl>
                                            <p:attrNameLst>
                                              <p:attrName>ppt_x</p:attrName>
                                            </p:attrNameLst>
                                          </p:cBhvr>
                                          <p:tavLst>
                                            <p:tav tm="0">
                                              <p:val>
                                                <p:strVal val="#ppt_x"/>
                                              </p:val>
                                            </p:tav>
                                            <p:tav tm="100000">
                                              <p:val>
                                                <p:strVal val="#ppt_x"/>
                                              </p:val>
                                            </p:tav>
                                          </p:tavLst>
                                        </p:anim>
                                        <p:anim calcmode="lin" valueType="num">
                                          <p:cBhvr additive="base">
                                            <p:cTn id="24" dur="1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1500" fill="hold"/>
                                            <p:tgtEl>
                                              <p:spTgt spid="51"/>
                                            </p:tgtEl>
                                            <p:attrNameLst>
                                              <p:attrName>ppt_x</p:attrName>
                                            </p:attrNameLst>
                                          </p:cBhvr>
                                          <p:tavLst>
                                            <p:tav tm="0">
                                              <p:val>
                                                <p:strVal val="#ppt_x"/>
                                              </p:val>
                                            </p:tav>
                                            <p:tav tm="100000">
                                              <p:val>
                                                <p:strVal val="#ppt_x"/>
                                              </p:val>
                                            </p:tav>
                                          </p:tavLst>
                                        </p:anim>
                                        <p:anim calcmode="lin" valueType="num">
                                          <p:cBhvr additive="base">
                                            <p:cTn id="28" dur="1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ppt_x"/>
                                              </p:val>
                                            </p:tav>
                                            <p:tav tm="100000">
                                              <p:val>
                                                <p:strVal val="#ppt_x"/>
                                              </p:val>
                                            </p:tav>
                                          </p:tavLst>
                                        </p:anim>
                                        <p:anim calcmode="lin" valueType="num">
                                          <p:cBhvr additive="base">
                                            <p:cTn id="8" dur="10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000" fill="hold"/>
                                            <p:tgtEl>
                                              <p:spTgt spid="68"/>
                                            </p:tgtEl>
                                            <p:attrNameLst>
                                              <p:attrName>ppt_x</p:attrName>
                                            </p:attrNameLst>
                                          </p:cBhvr>
                                          <p:tavLst>
                                            <p:tav tm="0">
                                              <p:val>
                                                <p:strVal val="#ppt_x"/>
                                              </p:val>
                                            </p:tav>
                                            <p:tav tm="100000">
                                              <p:val>
                                                <p:strVal val="#ppt_x"/>
                                              </p:val>
                                            </p:tav>
                                          </p:tavLst>
                                        </p:anim>
                                        <p:anim calcmode="lin" valueType="num">
                                          <p:cBhvr additive="base">
                                            <p:cTn id="12" dur="10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1000" fill="hold"/>
                                            <p:tgtEl>
                                              <p:spTgt spid="71"/>
                                            </p:tgtEl>
                                            <p:attrNameLst>
                                              <p:attrName>ppt_x</p:attrName>
                                            </p:attrNameLst>
                                          </p:cBhvr>
                                          <p:tavLst>
                                            <p:tav tm="0">
                                              <p:val>
                                                <p:strVal val="#ppt_x"/>
                                              </p:val>
                                            </p:tav>
                                            <p:tav tm="100000">
                                              <p:val>
                                                <p:strVal val="#ppt_x"/>
                                              </p:val>
                                            </p:tav>
                                          </p:tavLst>
                                        </p:anim>
                                        <p:anim calcmode="lin" valueType="num">
                                          <p:cBhvr additive="base">
                                            <p:cTn id="16" dur="1000" fill="hold"/>
                                            <p:tgtEl>
                                              <p:spTgt spid="7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500" fill="hold"/>
                                            <p:tgtEl>
                                              <p:spTgt spid="49"/>
                                            </p:tgtEl>
                                            <p:attrNameLst>
                                              <p:attrName>ppt_x</p:attrName>
                                            </p:attrNameLst>
                                          </p:cBhvr>
                                          <p:tavLst>
                                            <p:tav tm="0">
                                              <p:val>
                                                <p:strVal val="#ppt_x"/>
                                              </p:val>
                                            </p:tav>
                                            <p:tav tm="100000">
                                              <p:val>
                                                <p:strVal val="#ppt_x"/>
                                              </p:val>
                                            </p:tav>
                                          </p:tavLst>
                                        </p:anim>
                                        <p:anim calcmode="lin" valueType="num">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75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1500" fill="hold"/>
                                            <p:tgtEl>
                                              <p:spTgt spid="50"/>
                                            </p:tgtEl>
                                            <p:attrNameLst>
                                              <p:attrName>ppt_x</p:attrName>
                                            </p:attrNameLst>
                                          </p:cBhvr>
                                          <p:tavLst>
                                            <p:tav tm="0">
                                              <p:val>
                                                <p:strVal val="#ppt_x"/>
                                              </p:val>
                                            </p:tav>
                                            <p:tav tm="100000">
                                              <p:val>
                                                <p:strVal val="#ppt_x"/>
                                              </p:val>
                                            </p:tav>
                                          </p:tavLst>
                                        </p:anim>
                                        <p:anim calcmode="lin" valueType="num">
                                          <p:cBhvr additive="base">
                                            <p:cTn id="24" dur="1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1500" fill="hold"/>
                                            <p:tgtEl>
                                              <p:spTgt spid="51"/>
                                            </p:tgtEl>
                                            <p:attrNameLst>
                                              <p:attrName>ppt_x</p:attrName>
                                            </p:attrNameLst>
                                          </p:cBhvr>
                                          <p:tavLst>
                                            <p:tav tm="0">
                                              <p:val>
                                                <p:strVal val="#ppt_x"/>
                                              </p:val>
                                            </p:tav>
                                            <p:tav tm="100000">
                                              <p:val>
                                                <p:strVal val="#ppt_x"/>
                                              </p:val>
                                            </p:tav>
                                          </p:tavLst>
                                        </p:anim>
                                        <p:anim calcmode="lin" valueType="num">
                                          <p:cBhvr additive="base">
                                            <p:cTn id="28" dur="1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Lst>
      </p:timing>
    </mc:Fallback>
  </mc:AlternateContent>
  <p:hf sldNum="0"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opiervorlagen_7">
    <p:spTree>
      <p:nvGrpSpPr>
        <p:cNvPr id="1" name=""/>
        <p:cNvGrpSpPr/>
        <p:nvPr/>
      </p:nvGrpSpPr>
      <p:grpSpPr>
        <a:xfrm>
          <a:off x="0" y="0"/>
          <a:ext cx="0" cy="0"/>
          <a:chOff x="0" y="0"/>
          <a:chExt cx="0" cy="0"/>
        </a:xfrm>
      </p:grpSpPr>
      <p:sp>
        <p:nvSpPr>
          <p:cNvPr id="49" name="Freeform 12">
            <a:extLst>
              <a:ext uri="{FF2B5EF4-FFF2-40B4-BE49-F238E27FC236}">
                <a16:creationId xmlns:a16="http://schemas.microsoft.com/office/drawing/2014/main" id="{C097B1D7-5F25-F648-AC13-8362449235ED}"/>
              </a:ext>
            </a:extLst>
          </p:cNvPr>
          <p:cNvSpPr>
            <a:spLocks/>
          </p:cNvSpPr>
          <p:nvPr userDrawn="1"/>
        </p:nvSpPr>
        <p:spPr bwMode="auto">
          <a:xfrm>
            <a:off x="2830937" y="2559252"/>
            <a:ext cx="2089774" cy="1668709"/>
          </a:xfrm>
          <a:custGeom>
            <a:avLst/>
            <a:gdLst>
              <a:gd name="T0" fmla="*/ 0 w 995"/>
              <a:gd name="T1" fmla="*/ 824 h 824"/>
              <a:gd name="T2" fmla="*/ 0 w 995"/>
              <a:gd name="T3" fmla="*/ 238 h 824"/>
              <a:gd name="T4" fmla="*/ 498 w 995"/>
              <a:gd name="T5" fmla="*/ 0 h 824"/>
              <a:gd name="T6" fmla="*/ 995 w 995"/>
              <a:gd name="T7" fmla="*/ 238 h 824"/>
              <a:gd name="T8" fmla="*/ 995 w 995"/>
              <a:gd name="T9" fmla="*/ 824 h 824"/>
              <a:gd name="T10" fmla="*/ 0 w 995"/>
              <a:gd name="T11" fmla="*/ 824 h 824"/>
            </a:gdLst>
            <a:ahLst/>
            <a:cxnLst>
              <a:cxn ang="0">
                <a:pos x="T0" y="T1"/>
              </a:cxn>
              <a:cxn ang="0">
                <a:pos x="T2" y="T3"/>
              </a:cxn>
              <a:cxn ang="0">
                <a:pos x="T4" y="T5"/>
              </a:cxn>
              <a:cxn ang="0">
                <a:pos x="T6" y="T7"/>
              </a:cxn>
              <a:cxn ang="0">
                <a:pos x="T8" y="T9"/>
              </a:cxn>
              <a:cxn ang="0">
                <a:pos x="T10" y="T11"/>
              </a:cxn>
            </a:cxnLst>
            <a:rect l="0" t="0" r="r" b="b"/>
            <a:pathLst>
              <a:path w="995" h="824">
                <a:moveTo>
                  <a:pt x="0" y="824"/>
                </a:moveTo>
                <a:lnTo>
                  <a:pt x="0" y="238"/>
                </a:lnTo>
                <a:lnTo>
                  <a:pt x="498" y="0"/>
                </a:lnTo>
                <a:lnTo>
                  <a:pt x="995" y="238"/>
                </a:lnTo>
                <a:lnTo>
                  <a:pt x="995" y="824"/>
                </a:lnTo>
                <a:lnTo>
                  <a:pt x="0" y="824"/>
                </a:lnTo>
                <a:close/>
              </a:path>
            </a:pathLst>
          </a:custGeom>
          <a:solidFill>
            <a:schemeClr val="bg1">
              <a:lumMod val="95000"/>
            </a:schemeClr>
          </a:solidFill>
          <a:ln>
            <a:noFill/>
          </a:ln>
        </p:spPr>
        <p:txBody>
          <a:bodyPr vert="horz" wrap="square" lIns="91440" tIns="45720" rIns="91440" bIns="45720" numCol="1" anchor="b" anchorCtr="0" compatLnSpc="1">
            <a:prstTxWarp prst="textNoShape">
              <a:avLst/>
            </a:prstTxWarp>
          </a:bodyPr>
          <a:lstStyle/>
          <a:p>
            <a:pPr algn="ctr"/>
            <a:r>
              <a:rPr lang="en-US" sz="6600">
                <a:solidFill>
                  <a:schemeClr val="tx1">
                    <a:lumMod val="65000"/>
                    <a:lumOff val="35000"/>
                  </a:schemeClr>
                </a:solidFill>
                <a:latin typeface="Source Sans Pro" charset="0"/>
              </a:rPr>
              <a:t>50%</a:t>
            </a:r>
          </a:p>
        </p:txBody>
      </p:sp>
      <p:sp>
        <p:nvSpPr>
          <p:cNvPr id="50" name="Freeform 12">
            <a:extLst>
              <a:ext uri="{FF2B5EF4-FFF2-40B4-BE49-F238E27FC236}">
                <a16:creationId xmlns:a16="http://schemas.microsoft.com/office/drawing/2014/main" id="{545E5BB2-6780-194C-BC24-096B62EDD575}"/>
              </a:ext>
            </a:extLst>
          </p:cNvPr>
          <p:cNvSpPr>
            <a:spLocks/>
          </p:cNvSpPr>
          <p:nvPr userDrawn="1"/>
        </p:nvSpPr>
        <p:spPr bwMode="auto">
          <a:xfrm>
            <a:off x="5334294" y="1405010"/>
            <a:ext cx="2089774" cy="2822952"/>
          </a:xfrm>
          <a:custGeom>
            <a:avLst/>
            <a:gdLst>
              <a:gd name="T0" fmla="*/ 0 w 995"/>
              <a:gd name="T1" fmla="*/ 824 h 824"/>
              <a:gd name="T2" fmla="*/ 0 w 995"/>
              <a:gd name="T3" fmla="*/ 238 h 824"/>
              <a:gd name="T4" fmla="*/ 498 w 995"/>
              <a:gd name="T5" fmla="*/ 0 h 824"/>
              <a:gd name="T6" fmla="*/ 995 w 995"/>
              <a:gd name="T7" fmla="*/ 238 h 824"/>
              <a:gd name="T8" fmla="*/ 995 w 995"/>
              <a:gd name="T9" fmla="*/ 824 h 824"/>
              <a:gd name="T10" fmla="*/ 0 w 995"/>
              <a:gd name="T11" fmla="*/ 824 h 824"/>
            </a:gdLst>
            <a:ahLst/>
            <a:cxnLst>
              <a:cxn ang="0">
                <a:pos x="T0" y="T1"/>
              </a:cxn>
              <a:cxn ang="0">
                <a:pos x="T2" y="T3"/>
              </a:cxn>
              <a:cxn ang="0">
                <a:pos x="T4" y="T5"/>
              </a:cxn>
              <a:cxn ang="0">
                <a:pos x="T6" y="T7"/>
              </a:cxn>
              <a:cxn ang="0">
                <a:pos x="T8" y="T9"/>
              </a:cxn>
              <a:cxn ang="0">
                <a:pos x="T10" y="T11"/>
              </a:cxn>
            </a:cxnLst>
            <a:rect l="0" t="0" r="r" b="b"/>
            <a:pathLst>
              <a:path w="995" h="824">
                <a:moveTo>
                  <a:pt x="0" y="824"/>
                </a:moveTo>
                <a:lnTo>
                  <a:pt x="0" y="238"/>
                </a:lnTo>
                <a:lnTo>
                  <a:pt x="498" y="0"/>
                </a:lnTo>
                <a:lnTo>
                  <a:pt x="995" y="238"/>
                </a:lnTo>
                <a:lnTo>
                  <a:pt x="995" y="824"/>
                </a:lnTo>
                <a:lnTo>
                  <a:pt x="0" y="824"/>
                </a:lnTo>
                <a:close/>
              </a:path>
            </a:pathLst>
          </a:custGeom>
          <a:solidFill>
            <a:schemeClr val="bg1">
              <a:lumMod val="95000"/>
            </a:schemeClr>
          </a:solidFill>
          <a:ln>
            <a:noFill/>
          </a:ln>
        </p:spPr>
        <p:txBody>
          <a:bodyPr vert="horz" wrap="square" lIns="91440" tIns="45720" rIns="91440" bIns="45720" numCol="1" anchor="b" anchorCtr="0" compatLnSpc="1">
            <a:prstTxWarp prst="textNoShape">
              <a:avLst/>
            </a:prstTxWarp>
          </a:bodyPr>
          <a:lstStyle/>
          <a:p>
            <a:pPr algn="ctr"/>
            <a:r>
              <a:rPr lang="en-US" sz="6600">
                <a:solidFill>
                  <a:srgbClr val="C62153"/>
                </a:solidFill>
                <a:latin typeface="Source Sans Pro" charset="0"/>
              </a:rPr>
              <a:t>80%</a:t>
            </a:r>
          </a:p>
        </p:txBody>
      </p:sp>
      <p:sp>
        <p:nvSpPr>
          <p:cNvPr id="51" name="Freeform 12">
            <a:extLst>
              <a:ext uri="{FF2B5EF4-FFF2-40B4-BE49-F238E27FC236}">
                <a16:creationId xmlns:a16="http://schemas.microsoft.com/office/drawing/2014/main" id="{62850D01-9AA9-8743-AA3E-99373387A6AC}"/>
              </a:ext>
            </a:extLst>
          </p:cNvPr>
          <p:cNvSpPr>
            <a:spLocks/>
          </p:cNvSpPr>
          <p:nvPr userDrawn="1"/>
        </p:nvSpPr>
        <p:spPr bwMode="auto">
          <a:xfrm>
            <a:off x="7725225" y="2117043"/>
            <a:ext cx="2089774" cy="2110919"/>
          </a:xfrm>
          <a:custGeom>
            <a:avLst/>
            <a:gdLst>
              <a:gd name="T0" fmla="*/ 0 w 995"/>
              <a:gd name="T1" fmla="*/ 824 h 824"/>
              <a:gd name="T2" fmla="*/ 0 w 995"/>
              <a:gd name="T3" fmla="*/ 238 h 824"/>
              <a:gd name="T4" fmla="*/ 498 w 995"/>
              <a:gd name="T5" fmla="*/ 0 h 824"/>
              <a:gd name="T6" fmla="*/ 995 w 995"/>
              <a:gd name="T7" fmla="*/ 238 h 824"/>
              <a:gd name="T8" fmla="*/ 995 w 995"/>
              <a:gd name="T9" fmla="*/ 824 h 824"/>
              <a:gd name="T10" fmla="*/ 0 w 995"/>
              <a:gd name="T11" fmla="*/ 824 h 824"/>
            </a:gdLst>
            <a:ahLst/>
            <a:cxnLst>
              <a:cxn ang="0">
                <a:pos x="T0" y="T1"/>
              </a:cxn>
              <a:cxn ang="0">
                <a:pos x="T2" y="T3"/>
              </a:cxn>
              <a:cxn ang="0">
                <a:pos x="T4" y="T5"/>
              </a:cxn>
              <a:cxn ang="0">
                <a:pos x="T6" y="T7"/>
              </a:cxn>
              <a:cxn ang="0">
                <a:pos x="T8" y="T9"/>
              </a:cxn>
              <a:cxn ang="0">
                <a:pos x="T10" y="T11"/>
              </a:cxn>
            </a:cxnLst>
            <a:rect l="0" t="0" r="r" b="b"/>
            <a:pathLst>
              <a:path w="995" h="824">
                <a:moveTo>
                  <a:pt x="0" y="824"/>
                </a:moveTo>
                <a:lnTo>
                  <a:pt x="0" y="238"/>
                </a:lnTo>
                <a:lnTo>
                  <a:pt x="498" y="0"/>
                </a:lnTo>
                <a:lnTo>
                  <a:pt x="995" y="238"/>
                </a:lnTo>
                <a:lnTo>
                  <a:pt x="995" y="824"/>
                </a:lnTo>
                <a:lnTo>
                  <a:pt x="0" y="824"/>
                </a:lnTo>
                <a:close/>
              </a:path>
            </a:pathLst>
          </a:custGeom>
          <a:solidFill>
            <a:schemeClr val="bg1">
              <a:lumMod val="95000"/>
            </a:schemeClr>
          </a:solidFill>
          <a:ln>
            <a:noFill/>
          </a:ln>
        </p:spPr>
        <p:txBody>
          <a:bodyPr vert="horz" wrap="square" lIns="91440" tIns="45720" rIns="91440" bIns="45720" numCol="1" anchor="b" anchorCtr="0" compatLnSpc="1">
            <a:prstTxWarp prst="textNoShape">
              <a:avLst/>
            </a:prstTxWarp>
          </a:bodyPr>
          <a:lstStyle/>
          <a:p>
            <a:pPr algn="ctr"/>
            <a:r>
              <a:rPr lang="en-US" sz="6600">
                <a:solidFill>
                  <a:schemeClr val="bg1">
                    <a:lumMod val="50000"/>
                  </a:schemeClr>
                </a:solidFill>
                <a:latin typeface="Source Sans Pro" charset="0"/>
              </a:rPr>
              <a:t>70%</a:t>
            </a:r>
          </a:p>
        </p:txBody>
      </p:sp>
      <p:grpSp>
        <p:nvGrpSpPr>
          <p:cNvPr id="52" name="Group 56">
            <a:extLst>
              <a:ext uri="{FF2B5EF4-FFF2-40B4-BE49-F238E27FC236}">
                <a16:creationId xmlns:a16="http://schemas.microsoft.com/office/drawing/2014/main" id="{E3F432A4-BB0A-484C-8605-5AC2615F5C83}"/>
              </a:ext>
            </a:extLst>
          </p:cNvPr>
          <p:cNvGrpSpPr/>
          <p:nvPr userDrawn="1"/>
        </p:nvGrpSpPr>
        <p:grpSpPr>
          <a:xfrm>
            <a:off x="2830937" y="4322473"/>
            <a:ext cx="2089774" cy="1728527"/>
            <a:chOff x="2482225" y="4446460"/>
            <a:chExt cx="2089774" cy="1728527"/>
          </a:xfrm>
          <a:solidFill>
            <a:schemeClr val="tx1">
              <a:lumMod val="75000"/>
              <a:lumOff val="25000"/>
            </a:schemeClr>
          </a:solidFill>
        </p:grpSpPr>
        <p:sp>
          <p:nvSpPr>
            <p:cNvPr id="66" name="Freeform 13">
              <a:extLst>
                <a:ext uri="{FF2B5EF4-FFF2-40B4-BE49-F238E27FC236}">
                  <a16:creationId xmlns:a16="http://schemas.microsoft.com/office/drawing/2014/main" id="{FA67A2EF-C1BD-184C-9961-6D960BF61A35}"/>
                </a:ext>
              </a:extLst>
            </p:cNvPr>
            <p:cNvSpPr>
              <a:spLocks/>
            </p:cNvSpPr>
            <p:nvPr/>
          </p:nvSpPr>
          <p:spPr bwMode="auto">
            <a:xfrm>
              <a:off x="2482225" y="4446460"/>
              <a:ext cx="2089774" cy="1728527"/>
            </a:xfrm>
            <a:custGeom>
              <a:avLst/>
              <a:gdLst>
                <a:gd name="T0" fmla="*/ 0 w 995"/>
                <a:gd name="T1" fmla="*/ 0 h 823"/>
                <a:gd name="T2" fmla="*/ 0 w 995"/>
                <a:gd name="T3" fmla="*/ 586 h 823"/>
                <a:gd name="T4" fmla="*/ 498 w 995"/>
                <a:gd name="T5" fmla="*/ 823 h 823"/>
                <a:gd name="T6" fmla="*/ 995 w 995"/>
                <a:gd name="T7" fmla="*/ 586 h 823"/>
                <a:gd name="T8" fmla="*/ 995 w 995"/>
                <a:gd name="T9" fmla="*/ 0 h 823"/>
                <a:gd name="T10" fmla="*/ 0 w 995"/>
                <a:gd name="T11" fmla="*/ 0 h 823"/>
              </a:gdLst>
              <a:ahLst/>
              <a:cxnLst>
                <a:cxn ang="0">
                  <a:pos x="T0" y="T1"/>
                </a:cxn>
                <a:cxn ang="0">
                  <a:pos x="T2" y="T3"/>
                </a:cxn>
                <a:cxn ang="0">
                  <a:pos x="T4" y="T5"/>
                </a:cxn>
                <a:cxn ang="0">
                  <a:pos x="T6" y="T7"/>
                </a:cxn>
                <a:cxn ang="0">
                  <a:pos x="T8" y="T9"/>
                </a:cxn>
                <a:cxn ang="0">
                  <a:pos x="T10" y="T11"/>
                </a:cxn>
              </a:cxnLst>
              <a:rect l="0" t="0" r="r" b="b"/>
              <a:pathLst>
                <a:path w="995" h="823">
                  <a:moveTo>
                    <a:pt x="0" y="0"/>
                  </a:moveTo>
                  <a:lnTo>
                    <a:pt x="0" y="586"/>
                  </a:lnTo>
                  <a:lnTo>
                    <a:pt x="498" y="823"/>
                  </a:lnTo>
                  <a:lnTo>
                    <a:pt x="995" y="586"/>
                  </a:lnTo>
                  <a:lnTo>
                    <a:pt x="995"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pPr algn="ctr">
                <a:spcBef>
                  <a:spcPts val="600"/>
                </a:spcBef>
              </a:pPr>
              <a:r>
                <a:rPr lang="en-US" sz="2400">
                  <a:solidFill>
                    <a:srgbClr val="FFFFFF"/>
                  </a:solidFill>
                  <a:latin typeface="Calibri" panose="020F0502020204030204" pitchFamily="34" charset="0"/>
                  <a:cs typeface="Calibri" panose="020F0502020204030204" pitchFamily="34" charset="0"/>
                </a:rPr>
                <a:t>Dates 2018</a:t>
              </a:r>
            </a:p>
            <a:p>
              <a:pPr algn="ctr">
                <a:spcBef>
                  <a:spcPts val="600"/>
                </a:spcBef>
              </a:pPr>
              <a:r>
                <a:rPr lang="en-US" err="1">
                  <a:solidFill>
                    <a:srgbClr val="FFFFFF"/>
                  </a:solidFill>
                  <a:latin typeface="Calibri" panose="020F0502020204030204" pitchFamily="34" charset="0"/>
                  <a:cs typeface="Calibri" panose="020F0502020204030204" pitchFamily="34" charset="0"/>
                </a:rPr>
                <a:t>Lorem</a:t>
              </a:r>
              <a:r>
                <a:rPr lang="en-US">
                  <a:solidFill>
                    <a:srgbClr val="FFFFFF"/>
                  </a:solidFill>
                  <a:latin typeface="Calibri" panose="020F0502020204030204" pitchFamily="34" charset="0"/>
                  <a:cs typeface="Calibri" panose="020F0502020204030204" pitchFamily="34" charset="0"/>
                </a:rPr>
                <a:t> </a:t>
              </a:r>
              <a:r>
                <a:rPr lang="en-US" err="1">
                  <a:solidFill>
                    <a:srgbClr val="FFFFFF"/>
                  </a:solidFill>
                  <a:latin typeface="Calibri" panose="020F0502020204030204" pitchFamily="34" charset="0"/>
                  <a:cs typeface="Calibri" panose="020F0502020204030204" pitchFamily="34" charset="0"/>
                </a:rPr>
                <a:t>Ipsum</a:t>
              </a:r>
              <a:endParaRPr lang="en-US">
                <a:solidFill>
                  <a:srgbClr val="FFFFFF"/>
                </a:solidFill>
                <a:latin typeface="Calibri" panose="020F0502020204030204" pitchFamily="34" charset="0"/>
                <a:cs typeface="Calibri" panose="020F0502020204030204" pitchFamily="34" charset="0"/>
              </a:endParaRPr>
            </a:p>
            <a:p>
              <a:pPr algn="ctr">
                <a:spcBef>
                  <a:spcPts val="600"/>
                </a:spcBef>
              </a:pPr>
              <a:r>
                <a:rPr lang="en-US" sz="1200" err="1">
                  <a:solidFill>
                    <a:srgbClr val="FFFFFF"/>
                  </a:solidFill>
                  <a:latin typeface="Calibri" panose="020F0502020204030204" pitchFamily="34" charset="0"/>
                  <a:cs typeface="Calibri" panose="020F0502020204030204" pitchFamily="34" charset="0"/>
                </a:rPr>
                <a:t>Lorem</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ipsum</a:t>
              </a:r>
              <a:r>
                <a:rPr lang="en-US" sz="1200">
                  <a:solidFill>
                    <a:srgbClr val="FFFFFF"/>
                  </a:solidFill>
                  <a:latin typeface="Calibri" panose="020F0502020204030204" pitchFamily="34" charset="0"/>
                  <a:cs typeface="Calibri" panose="020F0502020204030204" pitchFamily="34" charset="0"/>
                </a:rPr>
                <a:t> dolor sit </a:t>
              </a:r>
              <a:r>
                <a:rPr lang="en-US" sz="1200" err="1">
                  <a:solidFill>
                    <a:srgbClr val="FFFFFF"/>
                  </a:solidFill>
                  <a:latin typeface="Calibri" panose="020F0502020204030204" pitchFamily="34" charset="0"/>
                  <a:cs typeface="Calibri" panose="020F0502020204030204" pitchFamily="34" charset="0"/>
                </a:rPr>
                <a:t>amet</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consectetur</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adipiscing</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elit</a:t>
              </a:r>
              <a:r>
                <a:rPr lang="en-US" sz="1200">
                  <a:solidFill>
                    <a:srgbClr val="FFFFFF"/>
                  </a:solidFill>
                  <a:latin typeface="Calibri" panose="020F0502020204030204" pitchFamily="34" charset="0"/>
                  <a:cs typeface="Calibri" panose="020F0502020204030204" pitchFamily="34" charset="0"/>
                </a:rPr>
                <a:t>.</a:t>
              </a:r>
            </a:p>
          </p:txBody>
        </p:sp>
        <p:cxnSp>
          <p:nvCxnSpPr>
            <p:cNvPr id="67" name="Straight Connector 55">
              <a:extLst>
                <a:ext uri="{FF2B5EF4-FFF2-40B4-BE49-F238E27FC236}">
                  <a16:creationId xmlns:a16="http://schemas.microsoft.com/office/drawing/2014/main" id="{C6E79F7B-8F7E-124A-ACFC-2F1ABD0DAE76}"/>
                </a:ext>
              </a:extLst>
            </p:cNvPr>
            <p:cNvCxnSpPr/>
            <p:nvPr/>
          </p:nvCxnSpPr>
          <p:spPr>
            <a:xfrm>
              <a:off x="2482225" y="4909279"/>
              <a:ext cx="2085573" cy="0"/>
            </a:xfrm>
            <a:prstGeom prst="line">
              <a:avLst/>
            </a:prstGeom>
            <a:grpFill/>
            <a:ln w="12700" cmpd="sng">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68" name="Group 57">
            <a:extLst>
              <a:ext uri="{FF2B5EF4-FFF2-40B4-BE49-F238E27FC236}">
                <a16:creationId xmlns:a16="http://schemas.microsoft.com/office/drawing/2014/main" id="{C1CB5E5C-6F6A-274C-B59E-03CDBEAEF5D6}"/>
              </a:ext>
            </a:extLst>
          </p:cNvPr>
          <p:cNvGrpSpPr/>
          <p:nvPr userDrawn="1"/>
        </p:nvGrpSpPr>
        <p:grpSpPr>
          <a:xfrm>
            <a:off x="5334294" y="4322473"/>
            <a:ext cx="2089774" cy="1728527"/>
            <a:chOff x="2482225" y="4446460"/>
            <a:chExt cx="2089774" cy="1728527"/>
          </a:xfrm>
        </p:grpSpPr>
        <p:sp>
          <p:nvSpPr>
            <p:cNvPr id="69" name="Freeform 13">
              <a:extLst>
                <a:ext uri="{FF2B5EF4-FFF2-40B4-BE49-F238E27FC236}">
                  <a16:creationId xmlns:a16="http://schemas.microsoft.com/office/drawing/2014/main" id="{AC27715D-43C0-8B4F-A9CA-4983D1EE4EF4}"/>
                </a:ext>
              </a:extLst>
            </p:cNvPr>
            <p:cNvSpPr>
              <a:spLocks/>
            </p:cNvSpPr>
            <p:nvPr/>
          </p:nvSpPr>
          <p:spPr bwMode="auto">
            <a:xfrm>
              <a:off x="2482225" y="4446460"/>
              <a:ext cx="2089774" cy="1728527"/>
            </a:xfrm>
            <a:custGeom>
              <a:avLst/>
              <a:gdLst>
                <a:gd name="T0" fmla="*/ 0 w 995"/>
                <a:gd name="T1" fmla="*/ 0 h 823"/>
                <a:gd name="T2" fmla="*/ 0 w 995"/>
                <a:gd name="T3" fmla="*/ 586 h 823"/>
                <a:gd name="T4" fmla="*/ 498 w 995"/>
                <a:gd name="T5" fmla="*/ 823 h 823"/>
                <a:gd name="T6" fmla="*/ 995 w 995"/>
                <a:gd name="T7" fmla="*/ 586 h 823"/>
                <a:gd name="T8" fmla="*/ 995 w 995"/>
                <a:gd name="T9" fmla="*/ 0 h 823"/>
                <a:gd name="T10" fmla="*/ 0 w 995"/>
                <a:gd name="T11" fmla="*/ 0 h 823"/>
              </a:gdLst>
              <a:ahLst/>
              <a:cxnLst>
                <a:cxn ang="0">
                  <a:pos x="T0" y="T1"/>
                </a:cxn>
                <a:cxn ang="0">
                  <a:pos x="T2" y="T3"/>
                </a:cxn>
                <a:cxn ang="0">
                  <a:pos x="T4" y="T5"/>
                </a:cxn>
                <a:cxn ang="0">
                  <a:pos x="T6" y="T7"/>
                </a:cxn>
                <a:cxn ang="0">
                  <a:pos x="T8" y="T9"/>
                </a:cxn>
                <a:cxn ang="0">
                  <a:pos x="T10" y="T11"/>
                </a:cxn>
              </a:cxnLst>
              <a:rect l="0" t="0" r="r" b="b"/>
              <a:pathLst>
                <a:path w="995" h="823">
                  <a:moveTo>
                    <a:pt x="0" y="0"/>
                  </a:moveTo>
                  <a:lnTo>
                    <a:pt x="0" y="586"/>
                  </a:lnTo>
                  <a:lnTo>
                    <a:pt x="498" y="823"/>
                  </a:lnTo>
                  <a:lnTo>
                    <a:pt x="995" y="586"/>
                  </a:lnTo>
                  <a:lnTo>
                    <a:pt x="995" y="0"/>
                  </a:lnTo>
                  <a:lnTo>
                    <a:pt x="0" y="0"/>
                  </a:lnTo>
                  <a:close/>
                </a:path>
              </a:pathLst>
            </a:custGeom>
            <a:solidFill>
              <a:srgbClr val="C62153"/>
            </a:solidFill>
            <a:ln>
              <a:noFill/>
            </a:ln>
          </p:spPr>
          <p:txBody>
            <a:bodyPr vert="horz" wrap="square" lIns="91440" tIns="45720" rIns="91440" bIns="45720" numCol="1" anchor="t" anchorCtr="0" compatLnSpc="1">
              <a:prstTxWarp prst="textNoShape">
                <a:avLst/>
              </a:prstTxWarp>
            </a:bodyPr>
            <a:lstStyle/>
            <a:p>
              <a:pPr algn="ctr">
                <a:spcBef>
                  <a:spcPts val="600"/>
                </a:spcBef>
              </a:pPr>
              <a:r>
                <a:rPr lang="en-US" sz="2400">
                  <a:solidFill>
                    <a:srgbClr val="FFFFFF"/>
                  </a:solidFill>
                  <a:latin typeface="Calibri" panose="020F0502020204030204" pitchFamily="34" charset="0"/>
                  <a:cs typeface="Calibri" panose="020F0502020204030204" pitchFamily="34" charset="0"/>
                </a:rPr>
                <a:t>Dates 2019</a:t>
              </a:r>
            </a:p>
            <a:p>
              <a:pPr algn="ctr">
                <a:spcBef>
                  <a:spcPts val="600"/>
                </a:spcBef>
              </a:pPr>
              <a:r>
                <a:rPr lang="en-US">
                  <a:solidFill>
                    <a:srgbClr val="FFFFFF"/>
                  </a:solidFill>
                  <a:latin typeface="Calibri" panose="020F0502020204030204" pitchFamily="34" charset="0"/>
                  <a:cs typeface="Calibri" panose="020F0502020204030204" pitchFamily="34" charset="0"/>
                </a:rPr>
                <a:t>Lorem Ipsum</a:t>
              </a:r>
            </a:p>
            <a:p>
              <a:pPr algn="ctr">
                <a:spcBef>
                  <a:spcPts val="600"/>
                </a:spcBef>
              </a:pPr>
              <a:r>
                <a:rPr lang="en-US" sz="1200">
                  <a:solidFill>
                    <a:srgbClr val="FFFFFF"/>
                  </a:solidFill>
                  <a:latin typeface="Calibri" panose="020F0502020204030204" pitchFamily="34" charset="0"/>
                  <a:cs typeface="Calibri" panose="020F0502020204030204" pitchFamily="34" charset="0"/>
                </a:rPr>
                <a:t>Lorem ipsum dolor sit </a:t>
              </a:r>
              <a:r>
                <a:rPr lang="en-US" sz="1200" err="1">
                  <a:solidFill>
                    <a:srgbClr val="FFFFFF"/>
                  </a:solidFill>
                  <a:latin typeface="Calibri" panose="020F0502020204030204" pitchFamily="34" charset="0"/>
                  <a:cs typeface="Calibri" panose="020F0502020204030204" pitchFamily="34" charset="0"/>
                </a:rPr>
                <a:t>amet</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consectetur</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adipiscing</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elit</a:t>
              </a:r>
              <a:r>
                <a:rPr lang="en-US" sz="1200">
                  <a:solidFill>
                    <a:srgbClr val="FFFFFF"/>
                  </a:solidFill>
                  <a:latin typeface="Calibri" panose="020F0502020204030204" pitchFamily="34" charset="0"/>
                  <a:cs typeface="Calibri" panose="020F0502020204030204" pitchFamily="34" charset="0"/>
                </a:rPr>
                <a:t>.</a:t>
              </a:r>
            </a:p>
          </p:txBody>
        </p:sp>
        <p:cxnSp>
          <p:nvCxnSpPr>
            <p:cNvPr id="70" name="Straight Connector 59">
              <a:extLst>
                <a:ext uri="{FF2B5EF4-FFF2-40B4-BE49-F238E27FC236}">
                  <a16:creationId xmlns:a16="http://schemas.microsoft.com/office/drawing/2014/main" id="{947F3F65-E67E-1944-B452-BD5B10B16B1F}"/>
                </a:ext>
              </a:extLst>
            </p:cNvPr>
            <p:cNvCxnSpPr/>
            <p:nvPr/>
          </p:nvCxnSpPr>
          <p:spPr>
            <a:xfrm>
              <a:off x="2482225" y="4909279"/>
              <a:ext cx="2085573" cy="0"/>
            </a:xfrm>
            <a:prstGeom prst="line">
              <a:avLst/>
            </a:prstGeom>
            <a:ln w="12700" cmpd="sng">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71" name="Group 60">
            <a:extLst>
              <a:ext uri="{FF2B5EF4-FFF2-40B4-BE49-F238E27FC236}">
                <a16:creationId xmlns:a16="http://schemas.microsoft.com/office/drawing/2014/main" id="{7F508273-0D5C-4244-9C35-F2AAEF88A933}"/>
              </a:ext>
            </a:extLst>
          </p:cNvPr>
          <p:cNvGrpSpPr/>
          <p:nvPr userDrawn="1"/>
        </p:nvGrpSpPr>
        <p:grpSpPr>
          <a:xfrm>
            <a:off x="7725225" y="4322473"/>
            <a:ext cx="2089774" cy="1728527"/>
            <a:chOff x="2482225" y="4446460"/>
            <a:chExt cx="2089774" cy="1728527"/>
          </a:xfrm>
          <a:solidFill>
            <a:schemeClr val="bg1">
              <a:lumMod val="50000"/>
            </a:schemeClr>
          </a:solidFill>
        </p:grpSpPr>
        <p:sp>
          <p:nvSpPr>
            <p:cNvPr id="72" name="Freeform 13">
              <a:extLst>
                <a:ext uri="{FF2B5EF4-FFF2-40B4-BE49-F238E27FC236}">
                  <a16:creationId xmlns:a16="http://schemas.microsoft.com/office/drawing/2014/main" id="{3DDAD482-1289-A240-B81B-A9747E190955}"/>
                </a:ext>
              </a:extLst>
            </p:cNvPr>
            <p:cNvSpPr>
              <a:spLocks/>
            </p:cNvSpPr>
            <p:nvPr/>
          </p:nvSpPr>
          <p:spPr bwMode="auto">
            <a:xfrm>
              <a:off x="2482225" y="4446460"/>
              <a:ext cx="2089774" cy="1728527"/>
            </a:xfrm>
            <a:custGeom>
              <a:avLst/>
              <a:gdLst>
                <a:gd name="T0" fmla="*/ 0 w 995"/>
                <a:gd name="T1" fmla="*/ 0 h 823"/>
                <a:gd name="T2" fmla="*/ 0 w 995"/>
                <a:gd name="T3" fmla="*/ 586 h 823"/>
                <a:gd name="T4" fmla="*/ 498 w 995"/>
                <a:gd name="T5" fmla="*/ 823 h 823"/>
                <a:gd name="T6" fmla="*/ 995 w 995"/>
                <a:gd name="T7" fmla="*/ 586 h 823"/>
                <a:gd name="T8" fmla="*/ 995 w 995"/>
                <a:gd name="T9" fmla="*/ 0 h 823"/>
                <a:gd name="T10" fmla="*/ 0 w 995"/>
                <a:gd name="T11" fmla="*/ 0 h 823"/>
              </a:gdLst>
              <a:ahLst/>
              <a:cxnLst>
                <a:cxn ang="0">
                  <a:pos x="T0" y="T1"/>
                </a:cxn>
                <a:cxn ang="0">
                  <a:pos x="T2" y="T3"/>
                </a:cxn>
                <a:cxn ang="0">
                  <a:pos x="T4" y="T5"/>
                </a:cxn>
                <a:cxn ang="0">
                  <a:pos x="T6" y="T7"/>
                </a:cxn>
                <a:cxn ang="0">
                  <a:pos x="T8" y="T9"/>
                </a:cxn>
                <a:cxn ang="0">
                  <a:pos x="T10" y="T11"/>
                </a:cxn>
              </a:cxnLst>
              <a:rect l="0" t="0" r="r" b="b"/>
              <a:pathLst>
                <a:path w="995" h="823">
                  <a:moveTo>
                    <a:pt x="0" y="0"/>
                  </a:moveTo>
                  <a:lnTo>
                    <a:pt x="0" y="586"/>
                  </a:lnTo>
                  <a:lnTo>
                    <a:pt x="498" y="823"/>
                  </a:lnTo>
                  <a:lnTo>
                    <a:pt x="995" y="586"/>
                  </a:lnTo>
                  <a:lnTo>
                    <a:pt x="995" y="0"/>
                  </a:lnTo>
                  <a:lnTo>
                    <a:pt x="0" y="0"/>
                  </a:lnTo>
                  <a:close/>
                </a:path>
              </a:pathLst>
            </a:custGeom>
            <a:grpFill/>
            <a:ln>
              <a:noFill/>
            </a:ln>
          </p:spPr>
          <p:txBody>
            <a:bodyPr vert="horz" wrap="square" lIns="91440" tIns="45720" rIns="91440" bIns="45720" numCol="1" anchor="t" anchorCtr="0" compatLnSpc="1">
              <a:prstTxWarp prst="textNoShape">
                <a:avLst/>
              </a:prstTxWarp>
            </a:bodyPr>
            <a:lstStyle/>
            <a:p>
              <a:pPr algn="ctr">
                <a:spcBef>
                  <a:spcPts val="600"/>
                </a:spcBef>
              </a:pPr>
              <a:r>
                <a:rPr lang="en-US" sz="2400">
                  <a:solidFill>
                    <a:srgbClr val="FFFFFF"/>
                  </a:solidFill>
                  <a:latin typeface="Calibri" panose="020F0502020204030204" pitchFamily="34" charset="0"/>
                  <a:cs typeface="Calibri" panose="020F0502020204030204" pitchFamily="34" charset="0"/>
                </a:rPr>
                <a:t>Dates 2020</a:t>
              </a:r>
            </a:p>
            <a:p>
              <a:pPr algn="ctr">
                <a:spcBef>
                  <a:spcPts val="600"/>
                </a:spcBef>
              </a:pPr>
              <a:r>
                <a:rPr lang="en-US" err="1">
                  <a:solidFill>
                    <a:srgbClr val="FFFFFF"/>
                  </a:solidFill>
                  <a:latin typeface="Calibri" panose="020F0502020204030204" pitchFamily="34" charset="0"/>
                  <a:cs typeface="Calibri" panose="020F0502020204030204" pitchFamily="34" charset="0"/>
                </a:rPr>
                <a:t>Lorem</a:t>
              </a:r>
              <a:r>
                <a:rPr lang="en-US">
                  <a:solidFill>
                    <a:srgbClr val="FFFFFF"/>
                  </a:solidFill>
                  <a:latin typeface="Calibri" panose="020F0502020204030204" pitchFamily="34" charset="0"/>
                  <a:cs typeface="Calibri" panose="020F0502020204030204" pitchFamily="34" charset="0"/>
                </a:rPr>
                <a:t> </a:t>
              </a:r>
              <a:r>
                <a:rPr lang="en-US" err="1">
                  <a:solidFill>
                    <a:srgbClr val="FFFFFF"/>
                  </a:solidFill>
                  <a:latin typeface="Calibri" panose="020F0502020204030204" pitchFamily="34" charset="0"/>
                  <a:cs typeface="Calibri" panose="020F0502020204030204" pitchFamily="34" charset="0"/>
                </a:rPr>
                <a:t>Ipsum</a:t>
              </a:r>
              <a:endParaRPr lang="en-US">
                <a:solidFill>
                  <a:srgbClr val="FFFFFF"/>
                </a:solidFill>
                <a:latin typeface="Calibri" panose="020F0502020204030204" pitchFamily="34" charset="0"/>
                <a:cs typeface="Calibri" panose="020F0502020204030204" pitchFamily="34" charset="0"/>
              </a:endParaRPr>
            </a:p>
            <a:p>
              <a:pPr algn="ctr">
                <a:spcBef>
                  <a:spcPts val="600"/>
                </a:spcBef>
              </a:pPr>
              <a:r>
                <a:rPr lang="en-US" sz="1200" err="1">
                  <a:solidFill>
                    <a:srgbClr val="FFFFFF"/>
                  </a:solidFill>
                  <a:latin typeface="Calibri" panose="020F0502020204030204" pitchFamily="34" charset="0"/>
                  <a:cs typeface="Calibri" panose="020F0502020204030204" pitchFamily="34" charset="0"/>
                </a:rPr>
                <a:t>Lorem</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ipsum</a:t>
              </a:r>
              <a:r>
                <a:rPr lang="en-US" sz="1200">
                  <a:solidFill>
                    <a:srgbClr val="FFFFFF"/>
                  </a:solidFill>
                  <a:latin typeface="Calibri" panose="020F0502020204030204" pitchFamily="34" charset="0"/>
                  <a:cs typeface="Calibri" panose="020F0502020204030204" pitchFamily="34" charset="0"/>
                </a:rPr>
                <a:t> dolor sit </a:t>
              </a:r>
              <a:r>
                <a:rPr lang="en-US" sz="1200" err="1">
                  <a:solidFill>
                    <a:srgbClr val="FFFFFF"/>
                  </a:solidFill>
                  <a:latin typeface="Calibri" panose="020F0502020204030204" pitchFamily="34" charset="0"/>
                  <a:cs typeface="Calibri" panose="020F0502020204030204" pitchFamily="34" charset="0"/>
                </a:rPr>
                <a:t>amet</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consectetur</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adipiscing</a:t>
              </a:r>
              <a:r>
                <a:rPr lang="en-US" sz="1200">
                  <a:solidFill>
                    <a:srgbClr val="FFFFFF"/>
                  </a:solidFill>
                  <a:latin typeface="Calibri" panose="020F0502020204030204" pitchFamily="34" charset="0"/>
                  <a:cs typeface="Calibri" panose="020F0502020204030204" pitchFamily="34" charset="0"/>
                </a:rPr>
                <a:t> </a:t>
              </a:r>
              <a:r>
                <a:rPr lang="en-US" sz="1200" err="1">
                  <a:solidFill>
                    <a:srgbClr val="FFFFFF"/>
                  </a:solidFill>
                  <a:latin typeface="Calibri" panose="020F0502020204030204" pitchFamily="34" charset="0"/>
                  <a:cs typeface="Calibri" panose="020F0502020204030204" pitchFamily="34" charset="0"/>
                </a:rPr>
                <a:t>elit</a:t>
              </a:r>
              <a:r>
                <a:rPr lang="en-US" sz="1200">
                  <a:solidFill>
                    <a:srgbClr val="FFFFFF"/>
                  </a:solidFill>
                  <a:latin typeface="Calibri" panose="020F0502020204030204" pitchFamily="34" charset="0"/>
                  <a:cs typeface="Calibri" panose="020F0502020204030204" pitchFamily="34" charset="0"/>
                </a:rPr>
                <a:t>.</a:t>
              </a:r>
            </a:p>
          </p:txBody>
        </p:sp>
        <p:cxnSp>
          <p:nvCxnSpPr>
            <p:cNvPr id="73" name="Straight Connector 62">
              <a:extLst>
                <a:ext uri="{FF2B5EF4-FFF2-40B4-BE49-F238E27FC236}">
                  <a16:creationId xmlns:a16="http://schemas.microsoft.com/office/drawing/2014/main" id="{48D5481B-0918-D042-A7AA-51535B3D929C}"/>
                </a:ext>
              </a:extLst>
            </p:cNvPr>
            <p:cNvCxnSpPr/>
            <p:nvPr/>
          </p:nvCxnSpPr>
          <p:spPr>
            <a:xfrm>
              <a:off x="2482225" y="4909279"/>
              <a:ext cx="2085573" cy="0"/>
            </a:xfrm>
            <a:prstGeom prst="line">
              <a:avLst/>
            </a:prstGeom>
            <a:grpFill/>
            <a:ln w="12700" cmpd="sng">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1963803"/>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1000">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14:bounceEnd="51000">
                                          <p:cBhvr additive="base">
                                            <p:cTn id="7" dur="1000" fill="hold"/>
                                            <p:tgtEl>
                                              <p:spTgt spid="52"/>
                                            </p:tgtEl>
                                            <p:attrNameLst>
                                              <p:attrName>ppt_x</p:attrName>
                                            </p:attrNameLst>
                                          </p:cBhvr>
                                          <p:tavLst>
                                            <p:tav tm="0">
                                              <p:val>
                                                <p:strVal val="#ppt_x"/>
                                              </p:val>
                                            </p:tav>
                                            <p:tav tm="100000">
                                              <p:val>
                                                <p:strVal val="#ppt_x"/>
                                              </p:val>
                                            </p:tav>
                                          </p:tavLst>
                                        </p:anim>
                                        <p:anim calcmode="lin" valueType="num" p14:bounceEnd="51000">
                                          <p:cBhvr additive="base">
                                            <p:cTn id="8" dur="10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1000">
                                      <p:stCondLst>
                                        <p:cond delay="250"/>
                                      </p:stCondLst>
                                      <p:childTnLst>
                                        <p:set>
                                          <p:cBhvr>
                                            <p:cTn id="10" dur="1" fill="hold">
                                              <p:stCondLst>
                                                <p:cond delay="0"/>
                                              </p:stCondLst>
                                            </p:cTn>
                                            <p:tgtEl>
                                              <p:spTgt spid="68"/>
                                            </p:tgtEl>
                                            <p:attrNameLst>
                                              <p:attrName>style.visibility</p:attrName>
                                            </p:attrNameLst>
                                          </p:cBhvr>
                                          <p:to>
                                            <p:strVal val="visible"/>
                                          </p:to>
                                        </p:set>
                                        <p:anim calcmode="lin" valueType="num" p14:bounceEnd="51000">
                                          <p:cBhvr additive="base">
                                            <p:cTn id="11" dur="1000" fill="hold"/>
                                            <p:tgtEl>
                                              <p:spTgt spid="68"/>
                                            </p:tgtEl>
                                            <p:attrNameLst>
                                              <p:attrName>ppt_x</p:attrName>
                                            </p:attrNameLst>
                                          </p:cBhvr>
                                          <p:tavLst>
                                            <p:tav tm="0">
                                              <p:val>
                                                <p:strVal val="#ppt_x"/>
                                              </p:val>
                                            </p:tav>
                                            <p:tav tm="100000">
                                              <p:val>
                                                <p:strVal val="#ppt_x"/>
                                              </p:val>
                                            </p:tav>
                                          </p:tavLst>
                                        </p:anim>
                                        <p:anim calcmode="lin" valueType="num" p14:bounceEnd="51000">
                                          <p:cBhvr additive="base">
                                            <p:cTn id="12" dur="10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1000">
                                      <p:stCondLst>
                                        <p:cond delay="500"/>
                                      </p:stCondLst>
                                      <p:childTnLst>
                                        <p:set>
                                          <p:cBhvr>
                                            <p:cTn id="14" dur="1" fill="hold">
                                              <p:stCondLst>
                                                <p:cond delay="0"/>
                                              </p:stCondLst>
                                            </p:cTn>
                                            <p:tgtEl>
                                              <p:spTgt spid="71"/>
                                            </p:tgtEl>
                                            <p:attrNameLst>
                                              <p:attrName>style.visibility</p:attrName>
                                            </p:attrNameLst>
                                          </p:cBhvr>
                                          <p:to>
                                            <p:strVal val="visible"/>
                                          </p:to>
                                        </p:set>
                                        <p:anim calcmode="lin" valueType="num" p14:bounceEnd="51000">
                                          <p:cBhvr additive="base">
                                            <p:cTn id="15" dur="1000" fill="hold"/>
                                            <p:tgtEl>
                                              <p:spTgt spid="71"/>
                                            </p:tgtEl>
                                            <p:attrNameLst>
                                              <p:attrName>ppt_x</p:attrName>
                                            </p:attrNameLst>
                                          </p:cBhvr>
                                          <p:tavLst>
                                            <p:tav tm="0">
                                              <p:val>
                                                <p:strVal val="#ppt_x"/>
                                              </p:val>
                                            </p:tav>
                                            <p:tav tm="100000">
                                              <p:val>
                                                <p:strVal val="#ppt_x"/>
                                              </p:val>
                                            </p:tav>
                                          </p:tavLst>
                                        </p:anim>
                                        <p:anim calcmode="lin" valueType="num" p14:bounceEnd="51000">
                                          <p:cBhvr additive="base">
                                            <p:cTn id="16" dur="1000" fill="hold"/>
                                            <p:tgtEl>
                                              <p:spTgt spid="7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500" fill="hold"/>
                                            <p:tgtEl>
                                              <p:spTgt spid="49"/>
                                            </p:tgtEl>
                                            <p:attrNameLst>
                                              <p:attrName>ppt_x</p:attrName>
                                            </p:attrNameLst>
                                          </p:cBhvr>
                                          <p:tavLst>
                                            <p:tav tm="0">
                                              <p:val>
                                                <p:strVal val="#ppt_x"/>
                                              </p:val>
                                            </p:tav>
                                            <p:tav tm="100000">
                                              <p:val>
                                                <p:strVal val="#ppt_x"/>
                                              </p:val>
                                            </p:tav>
                                          </p:tavLst>
                                        </p:anim>
                                        <p:anim calcmode="lin" valueType="num">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75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1500" fill="hold"/>
                                            <p:tgtEl>
                                              <p:spTgt spid="50"/>
                                            </p:tgtEl>
                                            <p:attrNameLst>
                                              <p:attrName>ppt_x</p:attrName>
                                            </p:attrNameLst>
                                          </p:cBhvr>
                                          <p:tavLst>
                                            <p:tav tm="0">
                                              <p:val>
                                                <p:strVal val="#ppt_x"/>
                                              </p:val>
                                            </p:tav>
                                            <p:tav tm="100000">
                                              <p:val>
                                                <p:strVal val="#ppt_x"/>
                                              </p:val>
                                            </p:tav>
                                          </p:tavLst>
                                        </p:anim>
                                        <p:anim calcmode="lin" valueType="num">
                                          <p:cBhvr additive="base">
                                            <p:cTn id="24" dur="1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1500" fill="hold"/>
                                            <p:tgtEl>
                                              <p:spTgt spid="51"/>
                                            </p:tgtEl>
                                            <p:attrNameLst>
                                              <p:attrName>ppt_x</p:attrName>
                                            </p:attrNameLst>
                                          </p:cBhvr>
                                          <p:tavLst>
                                            <p:tav tm="0">
                                              <p:val>
                                                <p:strVal val="#ppt_x"/>
                                              </p:val>
                                            </p:tav>
                                            <p:tav tm="100000">
                                              <p:val>
                                                <p:strVal val="#ppt_x"/>
                                              </p:val>
                                            </p:tav>
                                          </p:tavLst>
                                        </p:anim>
                                        <p:anim calcmode="lin" valueType="num">
                                          <p:cBhvr additive="base">
                                            <p:cTn id="28" dur="1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1000" fill="hold"/>
                                            <p:tgtEl>
                                              <p:spTgt spid="52"/>
                                            </p:tgtEl>
                                            <p:attrNameLst>
                                              <p:attrName>ppt_x</p:attrName>
                                            </p:attrNameLst>
                                          </p:cBhvr>
                                          <p:tavLst>
                                            <p:tav tm="0">
                                              <p:val>
                                                <p:strVal val="#ppt_x"/>
                                              </p:val>
                                            </p:tav>
                                            <p:tav tm="100000">
                                              <p:val>
                                                <p:strVal val="#ppt_x"/>
                                              </p:val>
                                            </p:tav>
                                          </p:tavLst>
                                        </p:anim>
                                        <p:anim calcmode="lin" valueType="num">
                                          <p:cBhvr additive="base">
                                            <p:cTn id="8" dur="1000" fill="hold"/>
                                            <p:tgtEl>
                                              <p:spTgt spid="5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000" fill="hold"/>
                                            <p:tgtEl>
                                              <p:spTgt spid="68"/>
                                            </p:tgtEl>
                                            <p:attrNameLst>
                                              <p:attrName>ppt_x</p:attrName>
                                            </p:attrNameLst>
                                          </p:cBhvr>
                                          <p:tavLst>
                                            <p:tav tm="0">
                                              <p:val>
                                                <p:strVal val="#ppt_x"/>
                                              </p:val>
                                            </p:tav>
                                            <p:tav tm="100000">
                                              <p:val>
                                                <p:strVal val="#ppt_x"/>
                                              </p:val>
                                            </p:tav>
                                          </p:tavLst>
                                        </p:anim>
                                        <p:anim calcmode="lin" valueType="num">
                                          <p:cBhvr additive="base">
                                            <p:cTn id="12" dur="1000" fill="hold"/>
                                            <p:tgtEl>
                                              <p:spTgt spid="6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1000" fill="hold"/>
                                            <p:tgtEl>
                                              <p:spTgt spid="71"/>
                                            </p:tgtEl>
                                            <p:attrNameLst>
                                              <p:attrName>ppt_x</p:attrName>
                                            </p:attrNameLst>
                                          </p:cBhvr>
                                          <p:tavLst>
                                            <p:tav tm="0">
                                              <p:val>
                                                <p:strVal val="#ppt_x"/>
                                              </p:val>
                                            </p:tav>
                                            <p:tav tm="100000">
                                              <p:val>
                                                <p:strVal val="#ppt_x"/>
                                              </p:val>
                                            </p:tav>
                                          </p:tavLst>
                                        </p:anim>
                                        <p:anim calcmode="lin" valueType="num">
                                          <p:cBhvr additive="base">
                                            <p:cTn id="16" dur="1000" fill="hold"/>
                                            <p:tgtEl>
                                              <p:spTgt spid="71"/>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25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500" fill="hold"/>
                                            <p:tgtEl>
                                              <p:spTgt spid="49"/>
                                            </p:tgtEl>
                                            <p:attrNameLst>
                                              <p:attrName>ppt_x</p:attrName>
                                            </p:attrNameLst>
                                          </p:cBhvr>
                                          <p:tavLst>
                                            <p:tav tm="0">
                                              <p:val>
                                                <p:strVal val="#ppt_x"/>
                                              </p:val>
                                            </p:tav>
                                            <p:tav tm="100000">
                                              <p:val>
                                                <p:strVal val="#ppt_x"/>
                                              </p:val>
                                            </p:tav>
                                          </p:tavLst>
                                        </p:anim>
                                        <p:anim calcmode="lin" valueType="num">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75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1500" fill="hold"/>
                                            <p:tgtEl>
                                              <p:spTgt spid="50"/>
                                            </p:tgtEl>
                                            <p:attrNameLst>
                                              <p:attrName>ppt_x</p:attrName>
                                            </p:attrNameLst>
                                          </p:cBhvr>
                                          <p:tavLst>
                                            <p:tav tm="0">
                                              <p:val>
                                                <p:strVal val="#ppt_x"/>
                                              </p:val>
                                            </p:tav>
                                            <p:tav tm="100000">
                                              <p:val>
                                                <p:strVal val="#ppt_x"/>
                                              </p:val>
                                            </p:tav>
                                          </p:tavLst>
                                        </p:anim>
                                        <p:anim calcmode="lin" valueType="num">
                                          <p:cBhvr additive="base">
                                            <p:cTn id="24" dur="1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12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1500" fill="hold"/>
                                            <p:tgtEl>
                                              <p:spTgt spid="51"/>
                                            </p:tgtEl>
                                            <p:attrNameLst>
                                              <p:attrName>ppt_x</p:attrName>
                                            </p:attrNameLst>
                                          </p:cBhvr>
                                          <p:tavLst>
                                            <p:tav tm="0">
                                              <p:val>
                                                <p:strVal val="#ppt_x"/>
                                              </p:val>
                                            </p:tav>
                                            <p:tav tm="100000">
                                              <p:val>
                                                <p:strVal val="#ppt_x"/>
                                              </p:val>
                                            </p:tav>
                                          </p:tavLst>
                                        </p:anim>
                                        <p:anim calcmode="lin" valueType="num">
                                          <p:cBhvr additive="base">
                                            <p:cTn id="28" dur="1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Lst>
      </p:timing>
    </mc:Fallback>
  </mc:AlternateContent>
  <p:hf sldNum="0"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opiervorlagen_8">
    <p:spTree>
      <p:nvGrpSpPr>
        <p:cNvPr id="1" name=""/>
        <p:cNvGrpSpPr/>
        <p:nvPr/>
      </p:nvGrpSpPr>
      <p:grpSpPr>
        <a:xfrm>
          <a:off x="0" y="0"/>
          <a:ext cx="0" cy="0"/>
          <a:chOff x="0" y="0"/>
          <a:chExt cx="0" cy="0"/>
        </a:xfrm>
      </p:grpSpPr>
      <p:sp>
        <p:nvSpPr>
          <p:cNvPr id="21" name="Pie 20">
            <a:extLst>
              <a:ext uri="{FF2B5EF4-FFF2-40B4-BE49-F238E27FC236}">
                <a16:creationId xmlns:a16="http://schemas.microsoft.com/office/drawing/2014/main" id="{09A0AD7A-7B18-6649-8BD1-0A43E54F3AA7}"/>
              </a:ext>
            </a:extLst>
          </p:cNvPr>
          <p:cNvSpPr/>
          <p:nvPr userDrawn="1"/>
        </p:nvSpPr>
        <p:spPr>
          <a:xfrm>
            <a:off x="5917360" y="1956582"/>
            <a:ext cx="2838107" cy="2838107"/>
          </a:xfrm>
          <a:prstGeom prst="pie">
            <a:avLst>
              <a:gd name="adj1" fmla="val 13792629"/>
              <a:gd name="adj2" fmla="val 5279546"/>
            </a:avLst>
          </a:prstGeom>
          <a:solidFill>
            <a:srgbClr val="B1C8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182880" rtlCol="0" anchor="b"/>
          <a:lstStyle/>
          <a:p>
            <a:pPr algn="r"/>
            <a:r>
              <a:rPr lang="en-US" sz="2000">
                <a:solidFill>
                  <a:srgbClr val="FFFFFF"/>
                </a:solidFill>
                <a:latin typeface="Calibri" panose="020F0502020204030204" pitchFamily="34" charset="0"/>
                <a:cs typeface="Calibri" panose="020F0502020204030204" pitchFamily="34" charset="0"/>
              </a:rPr>
              <a:t>15%</a:t>
            </a:r>
          </a:p>
        </p:txBody>
      </p:sp>
      <p:sp>
        <p:nvSpPr>
          <p:cNvPr id="22" name="Pie 19">
            <a:extLst>
              <a:ext uri="{FF2B5EF4-FFF2-40B4-BE49-F238E27FC236}">
                <a16:creationId xmlns:a16="http://schemas.microsoft.com/office/drawing/2014/main" id="{637BA4AD-DD3F-0846-AA8E-635EF9CDCD01}"/>
              </a:ext>
            </a:extLst>
          </p:cNvPr>
          <p:cNvSpPr/>
          <p:nvPr userDrawn="1"/>
        </p:nvSpPr>
        <p:spPr>
          <a:xfrm>
            <a:off x="5775455" y="1814677"/>
            <a:ext cx="3121918" cy="3121918"/>
          </a:xfrm>
          <a:prstGeom prst="pie">
            <a:avLst>
              <a:gd name="adj1" fmla="val 13792629"/>
              <a:gd name="adj2" fmla="val 1773431"/>
            </a:avLst>
          </a:prstGeom>
          <a:solidFill>
            <a:srgbClr val="00A8C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57200" tIns="457200" rIns="0" bIns="91440" rtlCol="0" anchor="ctr"/>
          <a:lstStyle/>
          <a:p>
            <a:pPr algn="r"/>
            <a:r>
              <a:rPr lang="en-US" sz="2000">
                <a:solidFill>
                  <a:srgbClr val="FFFFFF"/>
                </a:solidFill>
                <a:latin typeface="Calibri" panose="020F0502020204030204" pitchFamily="34" charset="0"/>
                <a:cs typeface="Calibri" panose="020F0502020204030204" pitchFamily="34" charset="0"/>
              </a:rPr>
              <a:t>15%</a:t>
            </a:r>
          </a:p>
        </p:txBody>
      </p:sp>
      <p:sp>
        <p:nvSpPr>
          <p:cNvPr id="23" name="Pie 18">
            <a:extLst>
              <a:ext uri="{FF2B5EF4-FFF2-40B4-BE49-F238E27FC236}">
                <a16:creationId xmlns:a16="http://schemas.microsoft.com/office/drawing/2014/main" id="{EFF73D58-4473-4040-AA4C-7DF83073CFAA}"/>
              </a:ext>
            </a:extLst>
          </p:cNvPr>
          <p:cNvSpPr/>
          <p:nvPr userDrawn="1"/>
        </p:nvSpPr>
        <p:spPr>
          <a:xfrm>
            <a:off x="5619359" y="1658581"/>
            <a:ext cx="3434110" cy="3434110"/>
          </a:xfrm>
          <a:prstGeom prst="pie">
            <a:avLst>
              <a:gd name="adj1" fmla="val 13792629"/>
              <a:gd name="adj2" fmla="val 21598529"/>
            </a:avLst>
          </a:prstGeom>
          <a:solidFill>
            <a:srgbClr val="C621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274320" rIns="182880" rtlCol="0" anchor="t"/>
          <a:lstStyle/>
          <a:p>
            <a:pPr algn="r"/>
            <a:r>
              <a:rPr lang="en-US" sz="3200">
                <a:solidFill>
                  <a:srgbClr val="FFFFFF"/>
                </a:solidFill>
                <a:latin typeface="Calibri" panose="020F0502020204030204" pitchFamily="34" charset="0"/>
                <a:cs typeface="Calibri" panose="020F0502020204030204" pitchFamily="34" charset="0"/>
              </a:rPr>
              <a:t>50%</a:t>
            </a:r>
          </a:p>
        </p:txBody>
      </p:sp>
      <p:sp>
        <p:nvSpPr>
          <p:cNvPr id="24" name="Pie 16">
            <a:extLst>
              <a:ext uri="{FF2B5EF4-FFF2-40B4-BE49-F238E27FC236}">
                <a16:creationId xmlns:a16="http://schemas.microsoft.com/office/drawing/2014/main" id="{2EA36945-ABDB-CB42-B3DE-FF85DBAF5FBE}"/>
              </a:ext>
            </a:extLst>
          </p:cNvPr>
          <p:cNvSpPr/>
          <p:nvPr userDrawn="1"/>
        </p:nvSpPr>
        <p:spPr>
          <a:xfrm>
            <a:off x="5447654" y="1486876"/>
            <a:ext cx="3777521" cy="3777521"/>
          </a:xfrm>
          <a:prstGeom prst="pie">
            <a:avLst>
              <a:gd name="adj1" fmla="val 3583673"/>
              <a:gd name="adj2" fmla="val 16200000"/>
            </a:avLst>
          </a:prstGeom>
          <a:solidFill>
            <a:srgbClr val="EB8B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r>
              <a:rPr lang="en-US" sz="4800">
                <a:solidFill>
                  <a:srgbClr val="FFFFFF"/>
                </a:solidFill>
                <a:latin typeface="Calibri" panose="020F0502020204030204" pitchFamily="34" charset="0"/>
                <a:cs typeface="Calibri" panose="020F0502020204030204" pitchFamily="34" charset="0"/>
              </a:rPr>
              <a:t>75%</a:t>
            </a:r>
          </a:p>
        </p:txBody>
      </p:sp>
      <p:sp>
        <p:nvSpPr>
          <p:cNvPr id="31" name="Rectangle 34">
            <a:extLst>
              <a:ext uri="{FF2B5EF4-FFF2-40B4-BE49-F238E27FC236}">
                <a16:creationId xmlns:a16="http://schemas.microsoft.com/office/drawing/2014/main" id="{5DEC1EB2-9086-5D49-8DA0-BC07892037F7}"/>
              </a:ext>
            </a:extLst>
          </p:cNvPr>
          <p:cNvSpPr/>
          <p:nvPr userDrawn="1"/>
        </p:nvSpPr>
        <p:spPr>
          <a:xfrm>
            <a:off x="6543753" y="5471672"/>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Lorem Ipsum </a:t>
            </a:r>
          </a:p>
        </p:txBody>
      </p:sp>
      <p:sp>
        <p:nvSpPr>
          <p:cNvPr id="33" name="Rectangle 34">
            <a:extLst>
              <a:ext uri="{FF2B5EF4-FFF2-40B4-BE49-F238E27FC236}">
                <a16:creationId xmlns:a16="http://schemas.microsoft.com/office/drawing/2014/main" id="{285D3A23-BDDD-934C-8FC9-6B0DE2DFC2FE}"/>
              </a:ext>
            </a:extLst>
          </p:cNvPr>
          <p:cNvSpPr/>
          <p:nvPr userDrawn="1"/>
        </p:nvSpPr>
        <p:spPr>
          <a:xfrm>
            <a:off x="8649876" y="2068766"/>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Lorem Ipsum </a:t>
            </a:r>
          </a:p>
        </p:txBody>
      </p:sp>
      <p:sp>
        <p:nvSpPr>
          <p:cNvPr id="34" name="Rectangle 34">
            <a:extLst>
              <a:ext uri="{FF2B5EF4-FFF2-40B4-BE49-F238E27FC236}">
                <a16:creationId xmlns:a16="http://schemas.microsoft.com/office/drawing/2014/main" id="{77645ECD-2354-C345-B58A-1AAA12C31261}"/>
              </a:ext>
            </a:extLst>
          </p:cNvPr>
          <p:cNvSpPr/>
          <p:nvPr userDrawn="1"/>
        </p:nvSpPr>
        <p:spPr>
          <a:xfrm>
            <a:off x="9225174" y="3569814"/>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Lorem Ipsum </a:t>
            </a:r>
          </a:p>
        </p:txBody>
      </p:sp>
      <p:sp>
        <p:nvSpPr>
          <p:cNvPr id="35" name="Rectangle 34">
            <a:extLst>
              <a:ext uri="{FF2B5EF4-FFF2-40B4-BE49-F238E27FC236}">
                <a16:creationId xmlns:a16="http://schemas.microsoft.com/office/drawing/2014/main" id="{91490166-EACD-134D-92C2-F69E9BF8A7C1}"/>
              </a:ext>
            </a:extLst>
          </p:cNvPr>
          <p:cNvSpPr/>
          <p:nvPr userDrawn="1"/>
        </p:nvSpPr>
        <p:spPr>
          <a:xfrm>
            <a:off x="8322074" y="457632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Lorem Ipsum </a:t>
            </a:r>
          </a:p>
        </p:txBody>
      </p:sp>
    </p:spTree>
    <p:extLst>
      <p:ext uri="{BB962C8B-B14F-4D97-AF65-F5344CB8AC3E}">
        <p14:creationId xmlns:p14="http://schemas.microsoft.com/office/powerpoint/2010/main" val="294457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up)">
                                      <p:cBhvr>
                                        <p:cTn id="13" dur="500"/>
                                        <p:tgtEl>
                                          <p:spTgt spid="22"/>
                                        </p:tgtEl>
                                      </p:cBhvr>
                                    </p:animEffect>
                                  </p:childTnLst>
                                </p:cTn>
                              </p:par>
                              <p:par>
                                <p:cTn id="14" presetID="22" presetClass="entr" presetSubtype="1" fill="hold" grpId="0" nodeType="withEffect">
                                  <p:stCondLst>
                                    <p:cond delay="75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hf sldNum="0"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opiervorlagen_9">
    <p:spTree>
      <p:nvGrpSpPr>
        <p:cNvPr id="1" name=""/>
        <p:cNvGrpSpPr/>
        <p:nvPr/>
      </p:nvGrpSpPr>
      <p:grpSpPr>
        <a:xfrm>
          <a:off x="0" y="0"/>
          <a:ext cx="0" cy="0"/>
          <a:chOff x="0" y="0"/>
          <a:chExt cx="0" cy="0"/>
        </a:xfrm>
      </p:grpSpPr>
      <p:sp>
        <p:nvSpPr>
          <p:cNvPr id="21" name="Pie 20">
            <a:extLst>
              <a:ext uri="{FF2B5EF4-FFF2-40B4-BE49-F238E27FC236}">
                <a16:creationId xmlns:a16="http://schemas.microsoft.com/office/drawing/2014/main" id="{09A0AD7A-7B18-6649-8BD1-0A43E54F3AA7}"/>
              </a:ext>
            </a:extLst>
          </p:cNvPr>
          <p:cNvSpPr/>
          <p:nvPr userDrawn="1"/>
        </p:nvSpPr>
        <p:spPr>
          <a:xfrm>
            <a:off x="5917360" y="1956582"/>
            <a:ext cx="2838107" cy="2838107"/>
          </a:xfrm>
          <a:prstGeom prst="pie">
            <a:avLst>
              <a:gd name="adj1" fmla="val 13792629"/>
              <a:gd name="adj2" fmla="val 5279546"/>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tIns="0" bIns="182880" rtlCol="0" anchor="b"/>
          <a:lstStyle/>
          <a:p>
            <a:pPr algn="r"/>
            <a:r>
              <a:rPr lang="en-US" sz="2000">
                <a:solidFill>
                  <a:srgbClr val="FFFFFF"/>
                </a:solidFill>
                <a:latin typeface="Calibri" panose="020F0502020204030204" pitchFamily="34" charset="0"/>
                <a:cs typeface="Calibri" panose="020F0502020204030204" pitchFamily="34" charset="0"/>
              </a:rPr>
              <a:t>15%</a:t>
            </a:r>
          </a:p>
        </p:txBody>
      </p:sp>
      <p:sp>
        <p:nvSpPr>
          <p:cNvPr id="22" name="Pie 19">
            <a:extLst>
              <a:ext uri="{FF2B5EF4-FFF2-40B4-BE49-F238E27FC236}">
                <a16:creationId xmlns:a16="http://schemas.microsoft.com/office/drawing/2014/main" id="{637BA4AD-DD3F-0846-AA8E-635EF9CDCD01}"/>
              </a:ext>
            </a:extLst>
          </p:cNvPr>
          <p:cNvSpPr/>
          <p:nvPr userDrawn="1"/>
        </p:nvSpPr>
        <p:spPr>
          <a:xfrm>
            <a:off x="5775455" y="1814677"/>
            <a:ext cx="3121918" cy="3121918"/>
          </a:xfrm>
          <a:prstGeom prst="pie">
            <a:avLst>
              <a:gd name="adj1" fmla="val 13792629"/>
              <a:gd name="adj2" fmla="val 1773431"/>
            </a:avLst>
          </a:prstGeom>
          <a:solidFill>
            <a:schemeClr val="bg1">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457200" tIns="457200" rIns="0" bIns="91440" rtlCol="0" anchor="ctr"/>
          <a:lstStyle/>
          <a:p>
            <a:pPr algn="r"/>
            <a:r>
              <a:rPr lang="en-US" sz="2000">
                <a:solidFill>
                  <a:srgbClr val="FFFFFF"/>
                </a:solidFill>
                <a:latin typeface="Calibri" panose="020F0502020204030204" pitchFamily="34" charset="0"/>
                <a:cs typeface="Calibri" panose="020F0502020204030204" pitchFamily="34" charset="0"/>
              </a:rPr>
              <a:t>15%</a:t>
            </a:r>
          </a:p>
        </p:txBody>
      </p:sp>
      <p:sp>
        <p:nvSpPr>
          <p:cNvPr id="23" name="Pie 18">
            <a:extLst>
              <a:ext uri="{FF2B5EF4-FFF2-40B4-BE49-F238E27FC236}">
                <a16:creationId xmlns:a16="http://schemas.microsoft.com/office/drawing/2014/main" id="{EFF73D58-4473-4040-AA4C-7DF83073CFAA}"/>
              </a:ext>
            </a:extLst>
          </p:cNvPr>
          <p:cNvSpPr/>
          <p:nvPr userDrawn="1"/>
        </p:nvSpPr>
        <p:spPr>
          <a:xfrm>
            <a:off x="5619359" y="1658581"/>
            <a:ext cx="3434110" cy="3434110"/>
          </a:xfrm>
          <a:prstGeom prst="pie">
            <a:avLst>
              <a:gd name="adj1" fmla="val 13792629"/>
              <a:gd name="adj2" fmla="val 21598529"/>
            </a:avLst>
          </a:prstGeom>
          <a:solidFill>
            <a:srgbClr val="C6215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274320" rIns="182880" rtlCol="0" anchor="t"/>
          <a:lstStyle/>
          <a:p>
            <a:pPr algn="r"/>
            <a:r>
              <a:rPr lang="en-US" sz="3200">
                <a:solidFill>
                  <a:srgbClr val="FFFFFF"/>
                </a:solidFill>
                <a:latin typeface="Calibri" panose="020F0502020204030204" pitchFamily="34" charset="0"/>
                <a:cs typeface="Calibri" panose="020F0502020204030204" pitchFamily="34" charset="0"/>
              </a:rPr>
              <a:t>50%</a:t>
            </a:r>
          </a:p>
        </p:txBody>
      </p:sp>
      <p:sp>
        <p:nvSpPr>
          <p:cNvPr id="24" name="Pie 16">
            <a:extLst>
              <a:ext uri="{FF2B5EF4-FFF2-40B4-BE49-F238E27FC236}">
                <a16:creationId xmlns:a16="http://schemas.microsoft.com/office/drawing/2014/main" id="{2EA36945-ABDB-CB42-B3DE-FF85DBAF5FBE}"/>
              </a:ext>
            </a:extLst>
          </p:cNvPr>
          <p:cNvSpPr/>
          <p:nvPr userDrawn="1"/>
        </p:nvSpPr>
        <p:spPr>
          <a:xfrm>
            <a:off x="5447654" y="1486876"/>
            <a:ext cx="3777521" cy="3777521"/>
          </a:xfrm>
          <a:prstGeom prst="pie">
            <a:avLst>
              <a:gd name="adj1" fmla="val 3583673"/>
              <a:gd name="adj2" fmla="val 16200000"/>
            </a:avLst>
          </a:prstGeom>
          <a:solidFill>
            <a:schemeClr val="tx1">
              <a:lumMod val="85000"/>
              <a:lumOff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91440" bIns="0" rtlCol="0" anchor="ctr"/>
          <a:lstStyle/>
          <a:p>
            <a:r>
              <a:rPr lang="en-US" sz="4800">
                <a:solidFill>
                  <a:srgbClr val="FFFFFF"/>
                </a:solidFill>
                <a:latin typeface="Calibri" panose="020F0502020204030204" pitchFamily="34" charset="0"/>
                <a:cs typeface="Calibri" panose="020F0502020204030204" pitchFamily="34" charset="0"/>
              </a:rPr>
              <a:t>75%</a:t>
            </a:r>
          </a:p>
        </p:txBody>
      </p:sp>
      <p:sp>
        <p:nvSpPr>
          <p:cNvPr id="31" name="Rectangle 34">
            <a:extLst>
              <a:ext uri="{FF2B5EF4-FFF2-40B4-BE49-F238E27FC236}">
                <a16:creationId xmlns:a16="http://schemas.microsoft.com/office/drawing/2014/main" id="{5DEC1EB2-9086-5D49-8DA0-BC07892037F7}"/>
              </a:ext>
            </a:extLst>
          </p:cNvPr>
          <p:cNvSpPr/>
          <p:nvPr userDrawn="1"/>
        </p:nvSpPr>
        <p:spPr>
          <a:xfrm>
            <a:off x="6543753" y="5471672"/>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Lorem Ipsum </a:t>
            </a:r>
          </a:p>
        </p:txBody>
      </p:sp>
      <p:sp>
        <p:nvSpPr>
          <p:cNvPr id="33" name="Rectangle 34">
            <a:extLst>
              <a:ext uri="{FF2B5EF4-FFF2-40B4-BE49-F238E27FC236}">
                <a16:creationId xmlns:a16="http://schemas.microsoft.com/office/drawing/2014/main" id="{285D3A23-BDDD-934C-8FC9-6B0DE2DFC2FE}"/>
              </a:ext>
            </a:extLst>
          </p:cNvPr>
          <p:cNvSpPr/>
          <p:nvPr userDrawn="1"/>
        </p:nvSpPr>
        <p:spPr>
          <a:xfrm>
            <a:off x="8649876" y="2068766"/>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Lorem Ipsum </a:t>
            </a:r>
          </a:p>
        </p:txBody>
      </p:sp>
      <p:sp>
        <p:nvSpPr>
          <p:cNvPr id="34" name="Rectangle 34">
            <a:extLst>
              <a:ext uri="{FF2B5EF4-FFF2-40B4-BE49-F238E27FC236}">
                <a16:creationId xmlns:a16="http://schemas.microsoft.com/office/drawing/2014/main" id="{77645ECD-2354-C345-B58A-1AAA12C31261}"/>
              </a:ext>
            </a:extLst>
          </p:cNvPr>
          <p:cNvSpPr/>
          <p:nvPr userDrawn="1"/>
        </p:nvSpPr>
        <p:spPr>
          <a:xfrm>
            <a:off x="9225174" y="3569814"/>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Lorem Ipsum </a:t>
            </a:r>
          </a:p>
        </p:txBody>
      </p:sp>
      <p:sp>
        <p:nvSpPr>
          <p:cNvPr id="35" name="Rectangle 34">
            <a:extLst>
              <a:ext uri="{FF2B5EF4-FFF2-40B4-BE49-F238E27FC236}">
                <a16:creationId xmlns:a16="http://schemas.microsoft.com/office/drawing/2014/main" id="{91490166-EACD-134D-92C2-F69E9BF8A7C1}"/>
              </a:ext>
            </a:extLst>
          </p:cNvPr>
          <p:cNvSpPr/>
          <p:nvPr userDrawn="1"/>
        </p:nvSpPr>
        <p:spPr>
          <a:xfrm>
            <a:off x="8322074" y="4576323"/>
            <a:ext cx="1434407" cy="330550"/>
          </a:xfrm>
          <a:prstGeom prst="rect">
            <a:avLst/>
          </a:prstGeom>
        </p:spPr>
        <p:txBody>
          <a:bodyPr wrap="none">
            <a:noAutofit/>
          </a:bodyPr>
          <a:lstStyle/>
          <a:p>
            <a:pPr algn="r">
              <a:lnSpc>
                <a:spcPct val="95000"/>
              </a:lnSpc>
            </a:pPr>
            <a:r>
              <a:rPr lang="en-US" sz="1600">
                <a:latin typeface="Calibri" panose="020F0502020204030204" pitchFamily="34" charset="0"/>
                <a:ea typeface="Source Sans Pro" charset="0"/>
                <a:cs typeface="Calibri" panose="020F0502020204030204" pitchFamily="34" charset="0"/>
              </a:rPr>
              <a:t>Lorem Ipsum </a:t>
            </a:r>
          </a:p>
        </p:txBody>
      </p:sp>
      <p:sp>
        <p:nvSpPr>
          <p:cNvPr id="37" name="Textplatzhalter 5">
            <a:extLst>
              <a:ext uri="{FF2B5EF4-FFF2-40B4-BE49-F238E27FC236}">
                <a16:creationId xmlns:a16="http://schemas.microsoft.com/office/drawing/2014/main" id="{1096A4CC-F741-DE4A-8DCC-08AEF3E3B899}"/>
              </a:ext>
            </a:extLst>
          </p:cNvPr>
          <p:cNvSpPr>
            <a:spLocks noGrp="1"/>
          </p:cNvSpPr>
          <p:nvPr>
            <p:ph type="body" sz="quarter" idx="17"/>
          </p:nvPr>
        </p:nvSpPr>
        <p:spPr>
          <a:xfrm>
            <a:off x="513497" y="2178293"/>
            <a:ext cx="3609052" cy="4022482"/>
          </a:xfrm>
          <a:prstGeom prst="rect">
            <a:avLst/>
          </a:prstGeom>
        </p:spPr>
        <p:txBody>
          <a:bodyPr numCol="1"/>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1" spc="0">
                <a:latin typeface="+mj-lt"/>
                <a:ea typeface="Open Sans Light" panose="020B0306030504020204" pitchFamily="34" charset="0"/>
                <a:cs typeface="Open Sans Light" panose="020B0306030504020204" pitchFamily="34" charset="0"/>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Tree>
    <p:extLst>
      <p:ext uri="{BB962C8B-B14F-4D97-AF65-F5344CB8AC3E}">
        <p14:creationId xmlns:p14="http://schemas.microsoft.com/office/powerpoint/2010/main" val="3372601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1"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up)">
                                      <p:cBhvr>
                                        <p:cTn id="13" dur="500"/>
                                        <p:tgtEl>
                                          <p:spTgt spid="22"/>
                                        </p:tgtEl>
                                      </p:cBhvr>
                                    </p:animEffect>
                                  </p:childTnLst>
                                </p:cTn>
                              </p:par>
                              <p:par>
                                <p:cTn id="14" presetID="22" presetClass="entr" presetSubtype="1" fill="hold" grpId="0" nodeType="withEffect">
                                  <p:stCondLst>
                                    <p:cond delay="750"/>
                                  </p:stCondLst>
                                  <p:childTnLst>
                                    <p:set>
                                      <p:cBhvr>
                                        <p:cTn id="15" dur="1" fill="hold">
                                          <p:stCondLst>
                                            <p:cond delay="0"/>
                                          </p:stCondLst>
                                        </p:cTn>
                                        <p:tgtEl>
                                          <p:spTgt spid="21"/>
                                        </p:tgtEl>
                                        <p:attrNameLst>
                                          <p:attrName>style.visibility</p:attrName>
                                        </p:attrNameLst>
                                      </p:cBhvr>
                                      <p:to>
                                        <p:strVal val="visible"/>
                                      </p:to>
                                    </p:set>
                                    <p:animEffect transition="in" filter="wipe(up)">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hf sldNum="0" hdr="0" ftr="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piervorlagen_10">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E1C0AF7A-1426-144A-A43E-F15812A790CF}"/>
              </a:ext>
            </a:extLst>
          </p:cNvPr>
          <p:cNvSpPr/>
          <p:nvPr userDrawn="1"/>
        </p:nvSpPr>
        <p:spPr bwMode="auto">
          <a:xfrm>
            <a:off x="6396414" y="590618"/>
            <a:ext cx="1506682" cy="1506682"/>
          </a:xfrm>
          <a:prstGeom prst="ellipse">
            <a:avLst/>
          </a:prstGeom>
          <a:solidFill>
            <a:srgbClr val="C62153"/>
          </a:solidFill>
          <a:ln>
            <a:noFill/>
          </a:ln>
        </p:spPr>
        <p:txBody>
          <a:bodyPr vert="horz" wrap="square" lIns="91440" tIns="45720" rIns="91440" bIns="45720" numCol="1" rtlCol="0" anchor="ctr" anchorCtr="0" compatLnSpc="1">
            <a:prstTxWarp prst="textArchDown">
              <a:avLst/>
            </a:prstTxWarp>
          </a:bodyPr>
          <a:lstStyle/>
          <a:p>
            <a:pPr algn="ctr"/>
            <a:endParaRPr lang="en-US"/>
          </a:p>
        </p:txBody>
      </p:sp>
      <p:sp>
        <p:nvSpPr>
          <p:cNvPr id="37" name="Textplatzhalter 5">
            <a:extLst>
              <a:ext uri="{FF2B5EF4-FFF2-40B4-BE49-F238E27FC236}">
                <a16:creationId xmlns:a16="http://schemas.microsoft.com/office/drawing/2014/main" id="{1096A4CC-F741-DE4A-8DCC-08AEF3E3B899}"/>
              </a:ext>
            </a:extLst>
          </p:cNvPr>
          <p:cNvSpPr>
            <a:spLocks noGrp="1"/>
          </p:cNvSpPr>
          <p:nvPr>
            <p:ph type="body" sz="quarter" idx="17"/>
          </p:nvPr>
        </p:nvSpPr>
        <p:spPr>
          <a:xfrm>
            <a:off x="513497" y="2178293"/>
            <a:ext cx="3609052" cy="4022482"/>
          </a:xfrm>
          <a:prstGeom prst="rect">
            <a:avLst/>
          </a:prstGeom>
        </p:spPr>
        <p:txBody>
          <a:bodyPr numCol="1"/>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1" spc="0">
                <a:latin typeface="+mj-lt"/>
                <a:ea typeface="Open Sans Light" panose="020B0306030504020204" pitchFamily="34" charset="0"/>
                <a:cs typeface="Open Sans Light" panose="020B0306030504020204" pitchFamily="34" charset="0"/>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
        <p:nvSpPr>
          <p:cNvPr id="13" name="Donut 1">
            <a:extLst>
              <a:ext uri="{FF2B5EF4-FFF2-40B4-BE49-F238E27FC236}">
                <a16:creationId xmlns:a16="http://schemas.microsoft.com/office/drawing/2014/main" id="{9F4BF06F-E758-F947-9906-2ABFB421105C}"/>
              </a:ext>
            </a:extLst>
          </p:cNvPr>
          <p:cNvSpPr/>
          <p:nvPr userDrawn="1"/>
        </p:nvSpPr>
        <p:spPr bwMode="auto">
          <a:xfrm>
            <a:off x="4452142" y="2581858"/>
            <a:ext cx="1821818" cy="1821818"/>
          </a:xfrm>
          <a:prstGeom prst="donut">
            <a:avLst/>
          </a:prstGeom>
          <a:solidFill>
            <a:schemeClr val="bg1">
              <a:lumMod val="85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5" name="Oval 14">
            <a:extLst>
              <a:ext uri="{FF2B5EF4-FFF2-40B4-BE49-F238E27FC236}">
                <a16:creationId xmlns:a16="http://schemas.microsoft.com/office/drawing/2014/main" id="{13F1E14D-4469-3149-B84C-E27B0519D9F3}"/>
              </a:ext>
            </a:extLst>
          </p:cNvPr>
          <p:cNvSpPr/>
          <p:nvPr userDrawn="1"/>
        </p:nvSpPr>
        <p:spPr bwMode="auto">
          <a:xfrm>
            <a:off x="6275439" y="2079840"/>
            <a:ext cx="3013364" cy="3013364"/>
          </a:xfrm>
          <a:prstGeom prst="ellipse">
            <a:avLst/>
          </a:prstGeom>
          <a:solidFill>
            <a:schemeClr val="tx1"/>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6" name="Donut 3">
            <a:extLst>
              <a:ext uri="{FF2B5EF4-FFF2-40B4-BE49-F238E27FC236}">
                <a16:creationId xmlns:a16="http://schemas.microsoft.com/office/drawing/2014/main" id="{F1D81A5E-1C46-5C47-8799-252FF40C26D7}"/>
              </a:ext>
            </a:extLst>
          </p:cNvPr>
          <p:cNvSpPr/>
          <p:nvPr userDrawn="1"/>
        </p:nvSpPr>
        <p:spPr bwMode="auto">
          <a:xfrm>
            <a:off x="5700530" y="1848655"/>
            <a:ext cx="983270" cy="983270"/>
          </a:xfrm>
          <a:prstGeom prst="donut">
            <a:avLst/>
          </a:prstGeom>
          <a:solidFill>
            <a:srgbClr val="B1C800"/>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7" name="Oval 16">
            <a:extLst>
              <a:ext uri="{FF2B5EF4-FFF2-40B4-BE49-F238E27FC236}">
                <a16:creationId xmlns:a16="http://schemas.microsoft.com/office/drawing/2014/main" id="{425C364D-BD82-D649-9B1B-1BF57DC27641}"/>
              </a:ext>
            </a:extLst>
          </p:cNvPr>
          <p:cNvSpPr/>
          <p:nvPr userDrawn="1"/>
        </p:nvSpPr>
        <p:spPr bwMode="auto">
          <a:xfrm>
            <a:off x="4917573" y="4355437"/>
            <a:ext cx="2062595" cy="2062595"/>
          </a:xfrm>
          <a:prstGeom prst="ellipse">
            <a:avLst/>
          </a:prstGeom>
          <a:solidFill>
            <a:srgbClr val="EB8B2D"/>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8" name="Donut 6">
            <a:extLst>
              <a:ext uri="{FF2B5EF4-FFF2-40B4-BE49-F238E27FC236}">
                <a16:creationId xmlns:a16="http://schemas.microsoft.com/office/drawing/2014/main" id="{1FC71ADB-0951-CC40-A471-6227D78F5138}"/>
              </a:ext>
            </a:extLst>
          </p:cNvPr>
          <p:cNvSpPr/>
          <p:nvPr userDrawn="1"/>
        </p:nvSpPr>
        <p:spPr bwMode="auto">
          <a:xfrm>
            <a:off x="6980168" y="5130635"/>
            <a:ext cx="1249965" cy="1249965"/>
          </a:xfrm>
          <a:prstGeom prst="donut">
            <a:avLst/>
          </a:prstGeom>
          <a:solidFill>
            <a:srgbClr val="C62153"/>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806A5E86-BF07-B949-A5D2-F478B1A4B000}"/>
              </a:ext>
            </a:extLst>
          </p:cNvPr>
          <p:cNvSpPr/>
          <p:nvPr userDrawn="1"/>
        </p:nvSpPr>
        <p:spPr bwMode="auto">
          <a:xfrm>
            <a:off x="8230133" y="4959408"/>
            <a:ext cx="729961" cy="729961"/>
          </a:xfrm>
          <a:prstGeom prst="ellipse">
            <a:avLst/>
          </a:prstGeom>
          <a:solidFill>
            <a:srgbClr val="EB8B2D"/>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0" name="Oval 19">
            <a:extLst>
              <a:ext uri="{FF2B5EF4-FFF2-40B4-BE49-F238E27FC236}">
                <a16:creationId xmlns:a16="http://schemas.microsoft.com/office/drawing/2014/main" id="{03BBEEB7-3850-C34C-9E92-58C61878E6E6}"/>
              </a:ext>
            </a:extLst>
          </p:cNvPr>
          <p:cNvSpPr/>
          <p:nvPr userDrawn="1"/>
        </p:nvSpPr>
        <p:spPr bwMode="auto">
          <a:xfrm>
            <a:off x="9340904" y="3586522"/>
            <a:ext cx="471474" cy="471474"/>
          </a:xfrm>
          <a:prstGeom prst="ellipse">
            <a:avLst/>
          </a:prstGeom>
          <a:solidFill>
            <a:schemeClr val="accent3"/>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5" name="Oval 24">
            <a:extLst>
              <a:ext uri="{FF2B5EF4-FFF2-40B4-BE49-F238E27FC236}">
                <a16:creationId xmlns:a16="http://schemas.microsoft.com/office/drawing/2014/main" id="{57135E35-7D37-2546-A319-95EA53E6C144}"/>
              </a:ext>
            </a:extLst>
          </p:cNvPr>
          <p:cNvSpPr/>
          <p:nvPr userDrawn="1"/>
        </p:nvSpPr>
        <p:spPr bwMode="auto">
          <a:xfrm>
            <a:off x="8949703" y="4068387"/>
            <a:ext cx="1635268" cy="1635268"/>
          </a:xfrm>
          <a:prstGeom prst="ellipse">
            <a:avLst/>
          </a:prstGeom>
          <a:solidFill>
            <a:srgbClr val="00AAD3"/>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6" name="Oval 25">
            <a:extLst>
              <a:ext uri="{FF2B5EF4-FFF2-40B4-BE49-F238E27FC236}">
                <a16:creationId xmlns:a16="http://schemas.microsoft.com/office/drawing/2014/main" id="{A8545CF4-503A-B748-ADFE-8D1975048100}"/>
              </a:ext>
            </a:extLst>
          </p:cNvPr>
          <p:cNvSpPr/>
          <p:nvPr userDrawn="1"/>
        </p:nvSpPr>
        <p:spPr bwMode="auto">
          <a:xfrm>
            <a:off x="9192418" y="2156538"/>
            <a:ext cx="1392553" cy="1392553"/>
          </a:xfrm>
          <a:prstGeom prst="ellipse">
            <a:avLst/>
          </a:prstGeom>
          <a:solidFill>
            <a:srgbClr val="9EC83C"/>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7" name="Donut 11">
            <a:extLst>
              <a:ext uri="{FF2B5EF4-FFF2-40B4-BE49-F238E27FC236}">
                <a16:creationId xmlns:a16="http://schemas.microsoft.com/office/drawing/2014/main" id="{ACC56771-8552-1D48-AA88-FF6468D7E129}"/>
              </a:ext>
            </a:extLst>
          </p:cNvPr>
          <p:cNvSpPr/>
          <p:nvPr userDrawn="1"/>
        </p:nvSpPr>
        <p:spPr bwMode="auto">
          <a:xfrm>
            <a:off x="8811473" y="2073582"/>
            <a:ext cx="498112" cy="498112"/>
          </a:xfrm>
          <a:prstGeom prst="donut">
            <a:avLst/>
          </a:prstGeom>
          <a:solidFill>
            <a:srgbClr val="00AAD3"/>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8" name="Oval 27">
            <a:extLst>
              <a:ext uri="{FF2B5EF4-FFF2-40B4-BE49-F238E27FC236}">
                <a16:creationId xmlns:a16="http://schemas.microsoft.com/office/drawing/2014/main" id="{D21ED13E-F840-C542-AEDA-873E641A26EE}"/>
              </a:ext>
            </a:extLst>
          </p:cNvPr>
          <p:cNvSpPr/>
          <p:nvPr userDrawn="1"/>
        </p:nvSpPr>
        <p:spPr bwMode="auto">
          <a:xfrm>
            <a:off x="8219742" y="1483674"/>
            <a:ext cx="729961" cy="729961"/>
          </a:xfrm>
          <a:prstGeom prst="ellipse">
            <a:avLst/>
          </a:prstGeom>
          <a:solidFill>
            <a:schemeClr val="bg1">
              <a:lumMod val="85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9" name="Oval 28">
            <a:extLst>
              <a:ext uri="{FF2B5EF4-FFF2-40B4-BE49-F238E27FC236}">
                <a16:creationId xmlns:a16="http://schemas.microsoft.com/office/drawing/2014/main" id="{E4C5B793-D79D-784B-B7ED-77F6BD37C467}"/>
              </a:ext>
            </a:extLst>
          </p:cNvPr>
          <p:cNvSpPr/>
          <p:nvPr userDrawn="1"/>
        </p:nvSpPr>
        <p:spPr bwMode="auto">
          <a:xfrm>
            <a:off x="7828688" y="1749010"/>
            <a:ext cx="293398" cy="293398"/>
          </a:xfrm>
          <a:prstGeom prst="ellipse">
            <a:avLst/>
          </a:prstGeom>
          <a:solidFill>
            <a:srgbClr val="C62153"/>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30" name="TextBox 14">
            <a:extLst>
              <a:ext uri="{FF2B5EF4-FFF2-40B4-BE49-F238E27FC236}">
                <a16:creationId xmlns:a16="http://schemas.microsoft.com/office/drawing/2014/main" id="{76B0DF42-CF68-4B4A-A736-2E1E9B524161}"/>
              </a:ext>
            </a:extLst>
          </p:cNvPr>
          <p:cNvSpPr txBox="1"/>
          <p:nvPr userDrawn="1"/>
        </p:nvSpPr>
        <p:spPr>
          <a:xfrm>
            <a:off x="6958016" y="3031959"/>
            <a:ext cx="1648208" cy="996298"/>
          </a:xfrm>
          <a:prstGeom prst="rect">
            <a:avLst/>
          </a:prstGeom>
          <a:noFill/>
        </p:spPr>
        <p:txBody>
          <a:bodyPr wrap="none" rtlCol="0">
            <a:spAutoFit/>
          </a:bodyPr>
          <a:lstStyle/>
          <a:p>
            <a:pPr algn="ctr">
              <a:lnSpc>
                <a:spcPct val="89000"/>
              </a:lnSpc>
            </a:pPr>
            <a:r>
              <a:rPr lang="en-US" sz="6600">
                <a:solidFill>
                  <a:schemeClr val="bg1"/>
                </a:solidFill>
                <a:latin typeface="Calibri" panose="020F0502020204030204" pitchFamily="34" charset="0"/>
                <a:ea typeface="Source Sans Pro" charset="0"/>
                <a:cs typeface="Calibri" panose="020F0502020204030204" pitchFamily="34" charset="0"/>
              </a:rPr>
              <a:t>84%</a:t>
            </a:r>
          </a:p>
        </p:txBody>
      </p:sp>
      <p:sp>
        <p:nvSpPr>
          <p:cNvPr id="32" name="Rectangle 16">
            <a:extLst>
              <a:ext uri="{FF2B5EF4-FFF2-40B4-BE49-F238E27FC236}">
                <a16:creationId xmlns:a16="http://schemas.microsoft.com/office/drawing/2014/main" id="{208B8641-054C-1349-9FFD-A99B8C5BD9CD}"/>
              </a:ext>
            </a:extLst>
          </p:cNvPr>
          <p:cNvSpPr/>
          <p:nvPr userDrawn="1"/>
        </p:nvSpPr>
        <p:spPr>
          <a:xfrm>
            <a:off x="7195260" y="3896250"/>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
        <p:nvSpPr>
          <p:cNvPr id="36" name="TextBox 17">
            <a:extLst>
              <a:ext uri="{FF2B5EF4-FFF2-40B4-BE49-F238E27FC236}">
                <a16:creationId xmlns:a16="http://schemas.microsoft.com/office/drawing/2014/main" id="{9AF4945B-6C2B-F445-902A-635169A8E43C}"/>
              </a:ext>
            </a:extLst>
          </p:cNvPr>
          <p:cNvSpPr txBox="1"/>
          <p:nvPr userDrawn="1"/>
        </p:nvSpPr>
        <p:spPr>
          <a:xfrm>
            <a:off x="5316472" y="4939612"/>
            <a:ext cx="1250663" cy="749757"/>
          </a:xfrm>
          <a:prstGeom prst="rect">
            <a:avLst/>
          </a:prstGeom>
          <a:noFill/>
        </p:spPr>
        <p:txBody>
          <a:bodyPr wrap="none" rtlCol="0">
            <a:spAutoFit/>
          </a:bodyPr>
          <a:lstStyle/>
          <a:p>
            <a:pPr algn="ctr">
              <a:lnSpc>
                <a:spcPct val="89000"/>
              </a:lnSpc>
            </a:pPr>
            <a:r>
              <a:rPr lang="en-US" sz="4800">
                <a:solidFill>
                  <a:schemeClr val="bg1"/>
                </a:solidFill>
                <a:latin typeface="Calibri" panose="020F0502020204030204" pitchFamily="34" charset="0"/>
                <a:ea typeface="Source Sans Pro" charset="0"/>
                <a:cs typeface="Calibri" panose="020F0502020204030204" pitchFamily="34" charset="0"/>
              </a:rPr>
              <a:t>54%</a:t>
            </a:r>
          </a:p>
        </p:txBody>
      </p:sp>
      <p:sp>
        <p:nvSpPr>
          <p:cNvPr id="38" name="TextBox 18">
            <a:extLst>
              <a:ext uri="{FF2B5EF4-FFF2-40B4-BE49-F238E27FC236}">
                <a16:creationId xmlns:a16="http://schemas.microsoft.com/office/drawing/2014/main" id="{6CD32F62-0DEC-6D45-81E0-739EEB52050B}"/>
              </a:ext>
            </a:extLst>
          </p:cNvPr>
          <p:cNvSpPr txBox="1"/>
          <p:nvPr userDrawn="1"/>
        </p:nvSpPr>
        <p:spPr>
          <a:xfrm>
            <a:off x="9271220" y="4460367"/>
            <a:ext cx="982961" cy="585417"/>
          </a:xfrm>
          <a:prstGeom prst="rect">
            <a:avLst/>
          </a:prstGeom>
          <a:noFill/>
        </p:spPr>
        <p:txBody>
          <a:bodyPr wrap="none" rtlCol="0">
            <a:spAutoFit/>
          </a:bodyPr>
          <a:lstStyle/>
          <a:p>
            <a:pPr algn="ctr">
              <a:lnSpc>
                <a:spcPct val="89000"/>
              </a:lnSpc>
            </a:pPr>
            <a:r>
              <a:rPr lang="en-US" sz="3600">
                <a:solidFill>
                  <a:schemeClr val="bg1"/>
                </a:solidFill>
                <a:latin typeface="Calibri" panose="020F0502020204030204" pitchFamily="34" charset="0"/>
                <a:ea typeface="Source Sans Pro" charset="0"/>
                <a:cs typeface="Calibri" panose="020F0502020204030204" pitchFamily="34" charset="0"/>
              </a:rPr>
              <a:t>54%</a:t>
            </a:r>
          </a:p>
        </p:txBody>
      </p:sp>
      <p:sp>
        <p:nvSpPr>
          <p:cNvPr id="39" name="TextBox 19">
            <a:extLst>
              <a:ext uri="{FF2B5EF4-FFF2-40B4-BE49-F238E27FC236}">
                <a16:creationId xmlns:a16="http://schemas.microsoft.com/office/drawing/2014/main" id="{C01A1D30-FB94-9C40-85D3-628AAA8E8D53}"/>
              </a:ext>
            </a:extLst>
          </p:cNvPr>
          <p:cNvSpPr txBox="1"/>
          <p:nvPr userDrawn="1"/>
        </p:nvSpPr>
        <p:spPr>
          <a:xfrm>
            <a:off x="9470150" y="2452815"/>
            <a:ext cx="837088" cy="475836"/>
          </a:xfrm>
          <a:prstGeom prst="rect">
            <a:avLst/>
          </a:prstGeom>
          <a:noFill/>
        </p:spPr>
        <p:txBody>
          <a:bodyPr wrap="none" rtlCol="0">
            <a:spAutoFit/>
          </a:bodyPr>
          <a:lstStyle/>
          <a:p>
            <a:pPr algn="ctr">
              <a:lnSpc>
                <a:spcPct val="89000"/>
              </a:lnSpc>
            </a:pPr>
            <a:r>
              <a:rPr lang="en-US" sz="2800">
                <a:solidFill>
                  <a:schemeClr val="bg1"/>
                </a:solidFill>
                <a:latin typeface="Calibri" panose="020F0502020204030204" pitchFamily="34" charset="0"/>
                <a:ea typeface="Source Sans Pro" charset="0"/>
                <a:cs typeface="Calibri" panose="020F0502020204030204" pitchFamily="34" charset="0"/>
              </a:rPr>
              <a:t>54%</a:t>
            </a:r>
          </a:p>
        </p:txBody>
      </p:sp>
      <p:sp>
        <p:nvSpPr>
          <p:cNvPr id="40" name="TextBox 20">
            <a:extLst>
              <a:ext uri="{FF2B5EF4-FFF2-40B4-BE49-F238E27FC236}">
                <a16:creationId xmlns:a16="http://schemas.microsoft.com/office/drawing/2014/main" id="{84E0BF0D-0F59-9642-9127-D4ABFAEF649B}"/>
              </a:ext>
            </a:extLst>
          </p:cNvPr>
          <p:cNvSpPr txBox="1"/>
          <p:nvPr userDrawn="1"/>
        </p:nvSpPr>
        <p:spPr>
          <a:xfrm>
            <a:off x="6646034" y="899007"/>
            <a:ext cx="982961" cy="585417"/>
          </a:xfrm>
          <a:prstGeom prst="rect">
            <a:avLst/>
          </a:prstGeom>
          <a:noFill/>
        </p:spPr>
        <p:txBody>
          <a:bodyPr wrap="none" rtlCol="0">
            <a:spAutoFit/>
          </a:bodyPr>
          <a:lstStyle/>
          <a:p>
            <a:pPr algn="ctr">
              <a:lnSpc>
                <a:spcPct val="89000"/>
              </a:lnSpc>
            </a:pPr>
            <a:r>
              <a:rPr lang="en-US" sz="3600">
                <a:solidFill>
                  <a:schemeClr val="bg1"/>
                </a:solidFill>
                <a:latin typeface="Calibri" panose="020F0502020204030204" pitchFamily="34" charset="0"/>
                <a:ea typeface="Source Sans Pro" charset="0"/>
                <a:cs typeface="Calibri" panose="020F0502020204030204" pitchFamily="34" charset="0"/>
              </a:rPr>
              <a:t>54%</a:t>
            </a:r>
          </a:p>
        </p:txBody>
      </p:sp>
      <p:sp>
        <p:nvSpPr>
          <p:cNvPr id="41" name="Rectangle 21">
            <a:extLst>
              <a:ext uri="{FF2B5EF4-FFF2-40B4-BE49-F238E27FC236}">
                <a16:creationId xmlns:a16="http://schemas.microsoft.com/office/drawing/2014/main" id="{9F8EE468-5DB1-8042-84E8-9847574A5528}"/>
              </a:ext>
            </a:extLst>
          </p:cNvPr>
          <p:cNvSpPr/>
          <p:nvPr userDrawn="1"/>
        </p:nvSpPr>
        <p:spPr>
          <a:xfrm>
            <a:off x="5357900" y="5535965"/>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
        <p:nvSpPr>
          <p:cNvPr id="42" name="Rectangle 22">
            <a:extLst>
              <a:ext uri="{FF2B5EF4-FFF2-40B4-BE49-F238E27FC236}">
                <a16:creationId xmlns:a16="http://schemas.microsoft.com/office/drawing/2014/main" id="{7E64C61A-3E7A-4D41-B291-E3F2F7E3072F}"/>
              </a:ext>
            </a:extLst>
          </p:cNvPr>
          <p:cNvSpPr/>
          <p:nvPr userDrawn="1"/>
        </p:nvSpPr>
        <p:spPr>
          <a:xfrm>
            <a:off x="9192418" y="4916949"/>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
        <p:nvSpPr>
          <p:cNvPr id="43" name="Rectangle 23">
            <a:extLst>
              <a:ext uri="{FF2B5EF4-FFF2-40B4-BE49-F238E27FC236}">
                <a16:creationId xmlns:a16="http://schemas.microsoft.com/office/drawing/2014/main" id="{C4CA60D8-64AE-5E45-8554-C240A3379D95}"/>
              </a:ext>
            </a:extLst>
          </p:cNvPr>
          <p:cNvSpPr/>
          <p:nvPr userDrawn="1"/>
        </p:nvSpPr>
        <p:spPr>
          <a:xfrm>
            <a:off x="9309585" y="2821648"/>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
        <p:nvSpPr>
          <p:cNvPr id="44" name="Rectangle 24">
            <a:extLst>
              <a:ext uri="{FF2B5EF4-FFF2-40B4-BE49-F238E27FC236}">
                <a16:creationId xmlns:a16="http://schemas.microsoft.com/office/drawing/2014/main" id="{49357FBA-BC51-9449-B73D-996923880DC2}"/>
              </a:ext>
            </a:extLst>
          </p:cNvPr>
          <p:cNvSpPr/>
          <p:nvPr userDrawn="1"/>
        </p:nvSpPr>
        <p:spPr>
          <a:xfrm>
            <a:off x="6560209" y="1357496"/>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57695290"/>
      </p:ext>
    </p:extLst>
  </p:cSld>
  <p:clrMapOvr>
    <a:masterClrMapping/>
  </p:clrMapOvr>
  <p:hf sldNum="0" hdr="0" ftr="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piervorlagen_11">
    <p:spTree>
      <p:nvGrpSpPr>
        <p:cNvPr id="1" name=""/>
        <p:cNvGrpSpPr/>
        <p:nvPr/>
      </p:nvGrpSpPr>
      <p:grpSpPr>
        <a:xfrm>
          <a:off x="0" y="0"/>
          <a:ext cx="0" cy="0"/>
          <a:chOff x="0" y="0"/>
          <a:chExt cx="0" cy="0"/>
        </a:xfrm>
      </p:grpSpPr>
      <p:sp>
        <p:nvSpPr>
          <p:cNvPr id="45" name="Oval 44">
            <a:extLst>
              <a:ext uri="{FF2B5EF4-FFF2-40B4-BE49-F238E27FC236}">
                <a16:creationId xmlns:a16="http://schemas.microsoft.com/office/drawing/2014/main" id="{E1C0AF7A-1426-144A-A43E-F15812A790CF}"/>
              </a:ext>
            </a:extLst>
          </p:cNvPr>
          <p:cNvSpPr/>
          <p:nvPr userDrawn="1"/>
        </p:nvSpPr>
        <p:spPr bwMode="auto">
          <a:xfrm>
            <a:off x="6396414" y="590618"/>
            <a:ext cx="1506682" cy="1506682"/>
          </a:xfrm>
          <a:prstGeom prst="ellipse">
            <a:avLst/>
          </a:prstGeom>
          <a:solidFill>
            <a:srgbClr val="C62153"/>
          </a:solidFill>
          <a:ln>
            <a:noFill/>
          </a:ln>
        </p:spPr>
        <p:txBody>
          <a:bodyPr vert="horz" wrap="square" lIns="91440" tIns="45720" rIns="91440" bIns="45720" numCol="1" rtlCol="0" anchor="ctr" anchorCtr="0" compatLnSpc="1">
            <a:prstTxWarp prst="textArchDown">
              <a:avLst/>
            </a:prstTxWarp>
          </a:bodyPr>
          <a:lstStyle/>
          <a:p>
            <a:pPr algn="ctr"/>
            <a:endParaRPr lang="en-US"/>
          </a:p>
        </p:txBody>
      </p:sp>
      <p:sp>
        <p:nvSpPr>
          <p:cNvPr id="37" name="Textplatzhalter 5">
            <a:extLst>
              <a:ext uri="{FF2B5EF4-FFF2-40B4-BE49-F238E27FC236}">
                <a16:creationId xmlns:a16="http://schemas.microsoft.com/office/drawing/2014/main" id="{1096A4CC-F741-DE4A-8DCC-08AEF3E3B899}"/>
              </a:ext>
            </a:extLst>
          </p:cNvPr>
          <p:cNvSpPr>
            <a:spLocks noGrp="1"/>
          </p:cNvSpPr>
          <p:nvPr>
            <p:ph type="body" sz="quarter" idx="17"/>
          </p:nvPr>
        </p:nvSpPr>
        <p:spPr>
          <a:xfrm>
            <a:off x="513497" y="2178293"/>
            <a:ext cx="3609052" cy="4022482"/>
          </a:xfrm>
          <a:prstGeom prst="rect">
            <a:avLst/>
          </a:prstGeom>
        </p:spPr>
        <p:txBody>
          <a:bodyPr numCol="1"/>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b="0" i="1" spc="0">
                <a:latin typeface="+mj-lt"/>
                <a:ea typeface="Open Sans Light" panose="020B0306030504020204" pitchFamily="34" charset="0"/>
                <a:cs typeface="Open Sans Light" panose="020B0306030504020204" pitchFamily="34" charset="0"/>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
        <p:nvSpPr>
          <p:cNvPr id="13" name="Donut 1">
            <a:extLst>
              <a:ext uri="{FF2B5EF4-FFF2-40B4-BE49-F238E27FC236}">
                <a16:creationId xmlns:a16="http://schemas.microsoft.com/office/drawing/2014/main" id="{9F4BF06F-E758-F947-9906-2ABFB421105C}"/>
              </a:ext>
            </a:extLst>
          </p:cNvPr>
          <p:cNvSpPr/>
          <p:nvPr userDrawn="1"/>
        </p:nvSpPr>
        <p:spPr bwMode="auto">
          <a:xfrm>
            <a:off x="4452142" y="2581858"/>
            <a:ext cx="1821818" cy="1821818"/>
          </a:xfrm>
          <a:prstGeom prst="donut">
            <a:avLst/>
          </a:prstGeom>
          <a:solidFill>
            <a:schemeClr val="bg1">
              <a:lumMod val="85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5" name="Oval 14">
            <a:extLst>
              <a:ext uri="{FF2B5EF4-FFF2-40B4-BE49-F238E27FC236}">
                <a16:creationId xmlns:a16="http://schemas.microsoft.com/office/drawing/2014/main" id="{13F1E14D-4469-3149-B84C-E27B0519D9F3}"/>
              </a:ext>
            </a:extLst>
          </p:cNvPr>
          <p:cNvSpPr/>
          <p:nvPr userDrawn="1"/>
        </p:nvSpPr>
        <p:spPr bwMode="auto">
          <a:xfrm>
            <a:off x="6275439" y="2079840"/>
            <a:ext cx="3013364" cy="3013364"/>
          </a:xfrm>
          <a:prstGeom prst="ellipse">
            <a:avLst/>
          </a:prstGeom>
          <a:solidFill>
            <a:schemeClr val="tx1"/>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6" name="Donut 3">
            <a:extLst>
              <a:ext uri="{FF2B5EF4-FFF2-40B4-BE49-F238E27FC236}">
                <a16:creationId xmlns:a16="http://schemas.microsoft.com/office/drawing/2014/main" id="{F1D81A5E-1C46-5C47-8799-252FF40C26D7}"/>
              </a:ext>
            </a:extLst>
          </p:cNvPr>
          <p:cNvSpPr/>
          <p:nvPr userDrawn="1"/>
        </p:nvSpPr>
        <p:spPr bwMode="auto">
          <a:xfrm>
            <a:off x="5731703" y="1811006"/>
            <a:ext cx="983270" cy="983270"/>
          </a:xfrm>
          <a:prstGeom prst="donut">
            <a:avLst/>
          </a:prstGeom>
          <a:solidFill>
            <a:schemeClr val="bg1">
              <a:lumMod val="50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7" name="Oval 16">
            <a:extLst>
              <a:ext uri="{FF2B5EF4-FFF2-40B4-BE49-F238E27FC236}">
                <a16:creationId xmlns:a16="http://schemas.microsoft.com/office/drawing/2014/main" id="{425C364D-BD82-D649-9B1B-1BF57DC27641}"/>
              </a:ext>
            </a:extLst>
          </p:cNvPr>
          <p:cNvSpPr/>
          <p:nvPr userDrawn="1"/>
        </p:nvSpPr>
        <p:spPr bwMode="auto">
          <a:xfrm>
            <a:off x="4917573" y="4355437"/>
            <a:ext cx="2062595" cy="2062595"/>
          </a:xfrm>
          <a:prstGeom prst="ellipse">
            <a:avLst/>
          </a:prstGeom>
          <a:solidFill>
            <a:schemeClr val="bg1">
              <a:lumMod val="50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8" name="Donut 6">
            <a:extLst>
              <a:ext uri="{FF2B5EF4-FFF2-40B4-BE49-F238E27FC236}">
                <a16:creationId xmlns:a16="http://schemas.microsoft.com/office/drawing/2014/main" id="{1FC71ADB-0951-CC40-A471-6227D78F5138}"/>
              </a:ext>
            </a:extLst>
          </p:cNvPr>
          <p:cNvSpPr/>
          <p:nvPr userDrawn="1"/>
        </p:nvSpPr>
        <p:spPr bwMode="auto">
          <a:xfrm>
            <a:off x="6980168" y="5130635"/>
            <a:ext cx="1249965" cy="1249965"/>
          </a:xfrm>
          <a:prstGeom prst="donut">
            <a:avLst/>
          </a:prstGeom>
          <a:solidFill>
            <a:srgbClr val="C62153"/>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19" name="Oval 18">
            <a:extLst>
              <a:ext uri="{FF2B5EF4-FFF2-40B4-BE49-F238E27FC236}">
                <a16:creationId xmlns:a16="http://schemas.microsoft.com/office/drawing/2014/main" id="{806A5E86-BF07-B949-A5D2-F478B1A4B000}"/>
              </a:ext>
            </a:extLst>
          </p:cNvPr>
          <p:cNvSpPr/>
          <p:nvPr userDrawn="1"/>
        </p:nvSpPr>
        <p:spPr bwMode="auto">
          <a:xfrm>
            <a:off x="8230133" y="4959408"/>
            <a:ext cx="729961" cy="729961"/>
          </a:xfrm>
          <a:prstGeom prst="ellipse">
            <a:avLst/>
          </a:prstGeom>
          <a:solidFill>
            <a:schemeClr val="bg1">
              <a:lumMod val="50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0" name="Oval 19">
            <a:extLst>
              <a:ext uri="{FF2B5EF4-FFF2-40B4-BE49-F238E27FC236}">
                <a16:creationId xmlns:a16="http://schemas.microsoft.com/office/drawing/2014/main" id="{03BBEEB7-3850-C34C-9E92-58C61878E6E6}"/>
              </a:ext>
            </a:extLst>
          </p:cNvPr>
          <p:cNvSpPr/>
          <p:nvPr userDrawn="1"/>
        </p:nvSpPr>
        <p:spPr bwMode="auto">
          <a:xfrm>
            <a:off x="9340904" y="3586522"/>
            <a:ext cx="471474" cy="471474"/>
          </a:xfrm>
          <a:prstGeom prst="ellipse">
            <a:avLst/>
          </a:prstGeom>
          <a:solidFill>
            <a:schemeClr val="accent3"/>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5" name="Oval 24">
            <a:extLst>
              <a:ext uri="{FF2B5EF4-FFF2-40B4-BE49-F238E27FC236}">
                <a16:creationId xmlns:a16="http://schemas.microsoft.com/office/drawing/2014/main" id="{57135E35-7D37-2546-A319-95EA53E6C144}"/>
              </a:ext>
            </a:extLst>
          </p:cNvPr>
          <p:cNvSpPr/>
          <p:nvPr userDrawn="1"/>
        </p:nvSpPr>
        <p:spPr bwMode="auto">
          <a:xfrm>
            <a:off x="8949703" y="4068387"/>
            <a:ext cx="1635268" cy="1635268"/>
          </a:xfrm>
          <a:prstGeom prst="ellipse">
            <a:avLst/>
          </a:prstGeom>
          <a:solidFill>
            <a:schemeClr val="tx1">
              <a:lumMod val="75000"/>
              <a:lumOff val="25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6" name="Oval 25">
            <a:extLst>
              <a:ext uri="{FF2B5EF4-FFF2-40B4-BE49-F238E27FC236}">
                <a16:creationId xmlns:a16="http://schemas.microsoft.com/office/drawing/2014/main" id="{A8545CF4-503A-B748-ADFE-8D1975048100}"/>
              </a:ext>
            </a:extLst>
          </p:cNvPr>
          <p:cNvSpPr/>
          <p:nvPr userDrawn="1"/>
        </p:nvSpPr>
        <p:spPr bwMode="auto">
          <a:xfrm>
            <a:off x="9192418" y="2156538"/>
            <a:ext cx="1392553" cy="1392553"/>
          </a:xfrm>
          <a:prstGeom prst="ellipse">
            <a:avLst/>
          </a:prstGeom>
          <a:solidFill>
            <a:schemeClr val="bg1">
              <a:lumMod val="85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7" name="Donut 11">
            <a:extLst>
              <a:ext uri="{FF2B5EF4-FFF2-40B4-BE49-F238E27FC236}">
                <a16:creationId xmlns:a16="http://schemas.microsoft.com/office/drawing/2014/main" id="{ACC56771-8552-1D48-AA88-FF6468D7E129}"/>
              </a:ext>
            </a:extLst>
          </p:cNvPr>
          <p:cNvSpPr/>
          <p:nvPr userDrawn="1"/>
        </p:nvSpPr>
        <p:spPr bwMode="auto">
          <a:xfrm>
            <a:off x="8811473" y="2073582"/>
            <a:ext cx="498112" cy="498112"/>
          </a:xfrm>
          <a:prstGeom prst="donut">
            <a:avLst/>
          </a:prstGeom>
          <a:solidFill>
            <a:schemeClr val="bg1">
              <a:lumMod val="50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8" name="Oval 27">
            <a:extLst>
              <a:ext uri="{FF2B5EF4-FFF2-40B4-BE49-F238E27FC236}">
                <a16:creationId xmlns:a16="http://schemas.microsoft.com/office/drawing/2014/main" id="{D21ED13E-F840-C542-AEDA-873E641A26EE}"/>
              </a:ext>
            </a:extLst>
          </p:cNvPr>
          <p:cNvSpPr/>
          <p:nvPr userDrawn="1"/>
        </p:nvSpPr>
        <p:spPr bwMode="auto">
          <a:xfrm>
            <a:off x="8219742" y="1483674"/>
            <a:ext cx="729961" cy="729961"/>
          </a:xfrm>
          <a:prstGeom prst="ellipse">
            <a:avLst/>
          </a:prstGeom>
          <a:solidFill>
            <a:schemeClr val="bg1">
              <a:lumMod val="85000"/>
            </a:schemeClr>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29" name="Oval 28">
            <a:extLst>
              <a:ext uri="{FF2B5EF4-FFF2-40B4-BE49-F238E27FC236}">
                <a16:creationId xmlns:a16="http://schemas.microsoft.com/office/drawing/2014/main" id="{E4C5B793-D79D-784B-B7ED-77F6BD37C467}"/>
              </a:ext>
            </a:extLst>
          </p:cNvPr>
          <p:cNvSpPr/>
          <p:nvPr userDrawn="1"/>
        </p:nvSpPr>
        <p:spPr bwMode="auto">
          <a:xfrm>
            <a:off x="7828688" y="1749010"/>
            <a:ext cx="293398" cy="293398"/>
          </a:xfrm>
          <a:prstGeom prst="ellipse">
            <a:avLst/>
          </a:prstGeom>
          <a:solidFill>
            <a:srgbClr val="C62153"/>
          </a:solidFill>
          <a:ln>
            <a:noFill/>
          </a:ln>
        </p:spPr>
        <p:txBody>
          <a:bodyPr vert="horz" wrap="square" lIns="91440" tIns="45720" rIns="91440" bIns="45720" numCol="1" rtlCol="0" anchor="ctr" anchorCtr="0" compatLnSpc="1">
            <a:prstTxWarp prst="textArchDown">
              <a:avLst/>
            </a:prstTxWarp>
          </a:bodyPr>
          <a:lstStyle/>
          <a:p>
            <a:pPr algn="ctr"/>
            <a:endParaRPr lang="en-US">
              <a:latin typeface="Calibri" panose="020F0502020204030204" pitchFamily="34" charset="0"/>
              <a:cs typeface="Calibri" panose="020F0502020204030204" pitchFamily="34" charset="0"/>
            </a:endParaRPr>
          </a:p>
        </p:txBody>
      </p:sp>
      <p:sp>
        <p:nvSpPr>
          <p:cNvPr id="30" name="TextBox 14">
            <a:extLst>
              <a:ext uri="{FF2B5EF4-FFF2-40B4-BE49-F238E27FC236}">
                <a16:creationId xmlns:a16="http://schemas.microsoft.com/office/drawing/2014/main" id="{76B0DF42-CF68-4B4A-A736-2E1E9B524161}"/>
              </a:ext>
            </a:extLst>
          </p:cNvPr>
          <p:cNvSpPr txBox="1"/>
          <p:nvPr userDrawn="1"/>
        </p:nvSpPr>
        <p:spPr>
          <a:xfrm>
            <a:off x="6958016" y="3031959"/>
            <a:ext cx="1648208" cy="996298"/>
          </a:xfrm>
          <a:prstGeom prst="rect">
            <a:avLst/>
          </a:prstGeom>
          <a:noFill/>
        </p:spPr>
        <p:txBody>
          <a:bodyPr wrap="none" rtlCol="0">
            <a:spAutoFit/>
          </a:bodyPr>
          <a:lstStyle/>
          <a:p>
            <a:pPr algn="ctr">
              <a:lnSpc>
                <a:spcPct val="89000"/>
              </a:lnSpc>
            </a:pPr>
            <a:r>
              <a:rPr lang="en-US" sz="6600">
                <a:solidFill>
                  <a:schemeClr val="bg1"/>
                </a:solidFill>
                <a:latin typeface="Calibri" panose="020F0502020204030204" pitchFamily="34" charset="0"/>
                <a:ea typeface="Source Sans Pro" charset="0"/>
                <a:cs typeface="Calibri" panose="020F0502020204030204" pitchFamily="34" charset="0"/>
              </a:rPr>
              <a:t>84%</a:t>
            </a:r>
          </a:p>
        </p:txBody>
      </p:sp>
      <p:sp>
        <p:nvSpPr>
          <p:cNvPr id="32" name="Rectangle 16">
            <a:extLst>
              <a:ext uri="{FF2B5EF4-FFF2-40B4-BE49-F238E27FC236}">
                <a16:creationId xmlns:a16="http://schemas.microsoft.com/office/drawing/2014/main" id="{208B8641-054C-1349-9FFD-A99B8C5BD9CD}"/>
              </a:ext>
            </a:extLst>
          </p:cNvPr>
          <p:cNvSpPr/>
          <p:nvPr userDrawn="1"/>
        </p:nvSpPr>
        <p:spPr>
          <a:xfrm>
            <a:off x="7195260" y="3896250"/>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
        <p:nvSpPr>
          <p:cNvPr id="36" name="TextBox 17">
            <a:extLst>
              <a:ext uri="{FF2B5EF4-FFF2-40B4-BE49-F238E27FC236}">
                <a16:creationId xmlns:a16="http://schemas.microsoft.com/office/drawing/2014/main" id="{9AF4945B-6C2B-F445-902A-635169A8E43C}"/>
              </a:ext>
            </a:extLst>
          </p:cNvPr>
          <p:cNvSpPr txBox="1"/>
          <p:nvPr userDrawn="1"/>
        </p:nvSpPr>
        <p:spPr>
          <a:xfrm>
            <a:off x="5316472" y="4939612"/>
            <a:ext cx="1250663" cy="749757"/>
          </a:xfrm>
          <a:prstGeom prst="rect">
            <a:avLst/>
          </a:prstGeom>
          <a:noFill/>
        </p:spPr>
        <p:txBody>
          <a:bodyPr wrap="none" rtlCol="0">
            <a:spAutoFit/>
          </a:bodyPr>
          <a:lstStyle/>
          <a:p>
            <a:pPr algn="ctr">
              <a:lnSpc>
                <a:spcPct val="89000"/>
              </a:lnSpc>
            </a:pPr>
            <a:r>
              <a:rPr lang="en-US" sz="4800">
                <a:solidFill>
                  <a:schemeClr val="bg1"/>
                </a:solidFill>
                <a:latin typeface="Calibri" panose="020F0502020204030204" pitchFamily="34" charset="0"/>
                <a:ea typeface="Source Sans Pro" charset="0"/>
                <a:cs typeface="Calibri" panose="020F0502020204030204" pitchFamily="34" charset="0"/>
              </a:rPr>
              <a:t>54%</a:t>
            </a:r>
          </a:p>
        </p:txBody>
      </p:sp>
      <p:sp>
        <p:nvSpPr>
          <p:cNvPr id="38" name="TextBox 18">
            <a:extLst>
              <a:ext uri="{FF2B5EF4-FFF2-40B4-BE49-F238E27FC236}">
                <a16:creationId xmlns:a16="http://schemas.microsoft.com/office/drawing/2014/main" id="{6CD32F62-0DEC-6D45-81E0-739EEB52050B}"/>
              </a:ext>
            </a:extLst>
          </p:cNvPr>
          <p:cNvSpPr txBox="1"/>
          <p:nvPr userDrawn="1"/>
        </p:nvSpPr>
        <p:spPr>
          <a:xfrm>
            <a:off x="9271220" y="4460367"/>
            <a:ext cx="982961" cy="585417"/>
          </a:xfrm>
          <a:prstGeom prst="rect">
            <a:avLst/>
          </a:prstGeom>
          <a:noFill/>
        </p:spPr>
        <p:txBody>
          <a:bodyPr wrap="none" rtlCol="0">
            <a:spAutoFit/>
          </a:bodyPr>
          <a:lstStyle/>
          <a:p>
            <a:pPr algn="ctr">
              <a:lnSpc>
                <a:spcPct val="89000"/>
              </a:lnSpc>
            </a:pPr>
            <a:r>
              <a:rPr lang="en-US" sz="3600">
                <a:solidFill>
                  <a:schemeClr val="bg1"/>
                </a:solidFill>
                <a:latin typeface="Calibri" panose="020F0502020204030204" pitchFamily="34" charset="0"/>
                <a:ea typeface="Source Sans Pro" charset="0"/>
                <a:cs typeface="Calibri" panose="020F0502020204030204" pitchFamily="34" charset="0"/>
              </a:rPr>
              <a:t>54%</a:t>
            </a:r>
          </a:p>
        </p:txBody>
      </p:sp>
      <p:sp>
        <p:nvSpPr>
          <p:cNvPr id="39" name="TextBox 19">
            <a:extLst>
              <a:ext uri="{FF2B5EF4-FFF2-40B4-BE49-F238E27FC236}">
                <a16:creationId xmlns:a16="http://schemas.microsoft.com/office/drawing/2014/main" id="{C01A1D30-FB94-9C40-85D3-628AAA8E8D53}"/>
              </a:ext>
            </a:extLst>
          </p:cNvPr>
          <p:cNvSpPr txBox="1"/>
          <p:nvPr userDrawn="1"/>
        </p:nvSpPr>
        <p:spPr>
          <a:xfrm>
            <a:off x="9470150" y="2452815"/>
            <a:ext cx="837088" cy="475836"/>
          </a:xfrm>
          <a:prstGeom prst="rect">
            <a:avLst/>
          </a:prstGeom>
          <a:noFill/>
        </p:spPr>
        <p:txBody>
          <a:bodyPr wrap="none" rtlCol="0">
            <a:spAutoFit/>
          </a:bodyPr>
          <a:lstStyle/>
          <a:p>
            <a:pPr algn="ctr">
              <a:lnSpc>
                <a:spcPct val="89000"/>
              </a:lnSpc>
            </a:pPr>
            <a:r>
              <a:rPr lang="en-US" sz="2800">
                <a:solidFill>
                  <a:schemeClr val="bg1"/>
                </a:solidFill>
                <a:latin typeface="Calibri" panose="020F0502020204030204" pitchFamily="34" charset="0"/>
                <a:ea typeface="Source Sans Pro" charset="0"/>
                <a:cs typeface="Calibri" panose="020F0502020204030204" pitchFamily="34" charset="0"/>
              </a:rPr>
              <a:t>54%</a:t>
            </a:r>
          </a:p>
        </p:txBody>
      </p:sp>
      <p:sp>
        <p:nvSpPr>
          <p:cNvPr id="40" name="TextBox 20">
            <a:extLst>
              <a:ext uri="{FF2B5EF4-FFF2-40B4-BE49-F238E27FC236}">
                <a16:creationId xmlns:a16="http://schemas.microsoft.com/office/drawing/2014/main" id="{84E0BF0D-0F59-9642-9127-D4ABFAEF649B}"/>
              </a:ext>
            </a:extLst>
          </p:cNvPr>
          <p:cNvSpPr txBox="1"/>
          <p:nvPr userDrawn="1"/>
        </p:nvSpPr>
        <p:spPr>
          <a:xfrm>
            <a:off x="6646034" y="899007"/>
            <a:ext cx="982961" cy="585417"/>
          </a:xfrm>
          <a:prstGeom prst="rect">
            <a:avLst/>
          </a:prstGeom>
          <a:noFill/>
        </p:spPr>
        <p:txBody>
          <a:bodyPr wrap="none" rtlCol="0">
            <a:spAutoFit/>
          </a:bodyPr>
          <a:lstStyle/>
          <a:p>
            <a:pPr algn="ctr">
              <a:lnSpc>
                <a:spcPct val="89000"/>
              </a:lnSpc>
            </a:pPr>
            <a:r>
              <a:rPr lang="en-US" sz="3600">
                <a:solidFill>
                  <a:schemeClr val="bg1"/>
                </a:solidFill>
                <a:latin typeface="Calibri" panose="020F0502020204030204" pitchFamily="34" charset="0"/>
                <a:ea typeface="Source Sans Pro" charset="0"/>
                <a:cs typeface="Calibri" panose="020F0502020204030204" pitchFamily="34" charset="0"/>
              </a:rPr>
              <a:t>54%</a:t>
            </a:r>
          </a:p>
        </p:txBody>
      </p:sp>
      <p:sp>
        <p:nvSpPr>
          <p:cNvPr id="41" name="Rectangle 21">
            <a:extLst>
              <a:ext uri="{FF2B5EF4-FFF2-40B4-BE49-F238E27FC236}">
                <a16:creationId xmlns:a16="http://schemas.microsoft.com/office/drawing/2014/main" id="{9F8EE468-5DB1-8042-84E8-9847574A5528}"/>
              </a:ext>
            </a:extLst>
          </p:cNvPr>
          <p:cNvSpPr/>
          <p:nvPr userDrawn="1"/>
        </p:nvSpPr>
        <p:spPr>
          <a:xfrm>
            <a:off x="5357900" y="5535965"/>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
        <p:nvSpPr>
          <p:cNvPr id="42" name="Rectangle 22">
            <a:extLst>
              <a:ext uri="{FF2B5EF4-FFF2-40B4-BE49-F238E27FC236}">
                <a16:creationId xmlns:a16="http://schemas.microsoft.com/office/drawing/2014/main" id="{7E64C61A-3E7A-4D41-B291-E3F2F7E3072F}"/>
              </a:ext>
            </a:extLst>
          </p:cNvPr>
          <p:cNvSpPr/>
          <p:nvPr userDrawn="1"/>
        </p:nvSpPr>
        <p:spPr>
          <a:xfrm>
            <a:off x="9192418" y="4916949"/>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
        <p:nvSpPr>
          <p:cNvPr id="43" name="Rectangle 23">
            <a:extLst>
              <a:ext uri="{FF2B5EF4-FFF2-40B4-BE49-F238E27FC236}">
                <a16:creationId xmlns:a16="http://schemas.microsoft.com/office/drawing/2014/main" id="{C4CA60D8-64AE-5E45-8554-C240A3379D95}"/>
              </a:ext>
            </a:extLst>
          </p:cNvPr>
          <p:cNvSpPr/>
          <p:nvPr userDrawn="1"/>
        </p:nvSpPr>
        <p:spPr>
          <a:xfrm>
            <a:off x="9309585" y="2821648"/>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
        <p:nvSpPr>
          <p:cNvPr id="44" name="Rectangle 24">
            <a:extLst>
              <a:ext uri="{FF2B5EF4-FFF2-40B4-BE49-F238E27FC236}">
                <a16:creationId xmlns:a16="http://schemas.microsoft.com/office/drawing/2014/main" id="{49357FBA-BC51-9449-B73D-996923880DC2}"/>
              </a:ext>
            </a:extLst>
          </p:cNvPr>
          <p:cNvSpPr/>
          <p:nvPr userDrawn="1"/>
        </p:nvSpPr>
        <p:spPr>
          <a:xfrm>
            <a:off x="6560209" y="1357496"/>
            <a:ext cx="1173719" cy="284052"/>
          </a:xfrm>
          <a:prstGeom prst="rect">
            <a:avLst/>
          </a:prstGeom>
        </p:spPr>
        <p:txBody>
          <a:bodyPr wrap="none">
            <a:spAutoFit/>
          </a:bodyPr>
          <a:lstStyle/>
          <a:p>
            <a:pPr algn="ctr">
              <a:lnSpc>
                <a:spcPct val="89000"/>
              </a:lnSpc>
            </a:pPr>
            <a:r>
              <a:rPr lang="en-US" sz="1400" err="1">
                <a:solidFill>
                  <a:schemeClr val="bg1"/>
                </a:solidFill>
                <a:latin typeface="Calibri" panose="020F0502020204030204" pitchFamily="34" charset="0"/>
                <a:cs typeface="Calibri" panose="020F0502020204030204" pitchFamily="34" charset="0"/>
              </a:rPr>
              <a:t>Lorem</a:t>
            </a:r>
            <a:r>
              <a:rPr lang="en-US" sz="1400">
                <a:solidFill>
                  <a:schemeClr val="bg1"/>
                </a:solidFill>
                <a:latin typeface="Calibri" panose="020F0502020204030204" pitchFamily="34" charset="0"/>
                <a:cs typeface="Calibri" panose="020F0502020204030204" pitchFamily="34" charset="0"/>
              </a:rPr>
              <a:t> </a:t>
            </a:r>
            <a:r>
              <a:rPr lang="en-US" sz="1400" err="1">
                <a:solidFill>
                  <a:schemeClr val="bg1"/>
                </a:solidFill>
                <a:latin typeface="Calibri" panose="020F0502020204030204" pitchFamily="34" charset="0"/>
                <a:cs typeface="Calibri" panose="020F0502020204030204" pitchFamily="34" charset="0"/>
              </a:rPr>
              <a:t>ipsum</a:t>
            </a:r>
            <a:endParaRPr lang="en-US" sz="140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27629327"/>
      </p:ext>
    </p:extLst>
  </p:cSld>
  <p:clrMapOvr>
    <a:masterClrMapping/>
  </p:clrMapOvr>
  <p:hf sldNum="0" hdr="0" ftr="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Kopiervorlagen_12">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5C790CD2-88C3-504F-9C94-BF56C7A6755B}"/>
              </a:ext>
            </a:extLst>
          </p:cNvPr>
          <p:cNvSpPr/>
          <p:nvPr userDrawn="1"/>
        </p:nvSpPr>
        <p:spPr>
          <a:xfrm>
            <a:off x="3911879" y="2428825"/>
            <a:ext cx="3001999" cy="3001997"/>
          </a:xfrm>
          <a:prstGeom prst="ellipse">
            <a:avLst/>
          </a:prstGeom>
          <a:noFill/>
          <a:ln w="304800" cap="rnd" cmpd="sng">
            <a:solidFill>
              <a:schemeClr val="tx1">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33" name="Oval 32">
            <a:extLst>
              <a:ext uri="{FF2B5EF4-FFF2-40B4-BE49-F238E27FC236}">
                <a16:creationId xmlns:a16="http://schemas.microsoft.com/office/drawing/2014/main" id="{CEB08D85-5563-C44C-892B-64AF50BC2040}"/>
              </a:ext>
            </a:extLst>
          </p:cNvPr>
          <p:cNvSpPr/>
          <p:nvPr userDrawn="1"/>
        </p:nvSpPr>
        <p:spPr>
          <a:xfrm>
            <a:off x="4276659" y="2793606"/>
            <a:ext cx="2272439" cy="2272439"/>
          </a:xfrm>
          <a:prstGeom prst="ellipse">
            <a:avLst/>
          </a:prstGeom>
          <a:noFill/>
          <a:ln w="304800" cap="rnd" cmpd="sng">
            <a:solidFill>
              <a:schemeClr val="tx1">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34" name="Oval 33">
            <a:extLst>
              <a:ext uri="{FF2B5EF4-FFF2-40B4-BE49-F238E27FC236}">
                <a16:creationId xmlns:a16="http://schemas.microsoft.com/office/drawing/2014/main" id="{D6D55530-0FF0-924B-A82C-8FCAE802533F}"/>
              </a:ext>
            </a:extLst>
          </p:cNvPr>
          <p:cNvSpPr/>
          <p:nvPr userDrawn="1"/>
        </p:nvSpPr>
        <p:spPr>
          <a:xfrm>
            <a:off x="4642750" y="3159696"/>
            <a:ext cx="1540259" cy="1540259"/>
          </a:xfrm>
          <a:prstGeom prst="ellipse">
            <a:avLst/>
          </a:prstGeom>
          <a:noFill/>
          <a:ln w="304800" cap="rnd" cmpd="sng">
            <a:solidFill>
              <a:schemeClr val="tx1">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35" name="Oval 34">
            <a:extLst>
              <a:ext uri="{FF2B5EF4-FFF2-40B4-BE49-F238E27FC236}">
                <a16:creationId xmlns:a16="http://schemas.microsoft.com/office/drawing/2014/main" id="{0A82C25C-09AD-DA48-929B-83E1711BDBF5}"/>
              </a:ext>
            </a:extLst>
          </p:cNvPr>
          <p:cNvSpPr/>
          <p:nvPr userDrawn="1"/>
        </p:nvSpPr>
        <p:spPr>
          <a:xfrm>
            <a:off x="3548036" y="2064983"/>
            <a:ext cx="3729685" cy="3729685"/>
          </a:xfrm>
          <a:prstGeom prst="ellipse">
            <a:avLst/>
          </a:prstGeom>
          <a:noFill/>
          <a:ln w="304800" cap="rnd" cmpd="sng">
            <a:solidFill>
              <a:schemeClr val="tx1">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46" name="Arc 9">
            <a:extLst>
              <a:ext uri="{FF2B5EF4-FFF2-40B4-BE49-F238E27FC236}">
                <a16:creationId xmlns:a16="http://schemas.microsoft.com/office/drawing/2014/main" id="{145CD726-E1A2-D948-A1A3-728CF13E02B4}"/>
              </a:ext>
            </a:extLst>
          </p:cNvPr>
          <p:cNvSpPr/>
          <p:nvPr userDrawn="1"/>
        </p:nvSpPr>
        <p:spPr>
          <a:xfrm>
            <a:off x="3911879" y="2428825"/>
            <a:ext cx="3001999" cy="3001997"/>
          </a:xfrm>
          <a:prstGeom prst="arc">
            <a:avLst>
              <a:gd name="adj1" fmla="val 16200000"/>
              <a:gd name="adj2" fmla="val 11210167"/>
            </a:avLst>
          </a:prstGeom>
          <a:ln w="381000" cap="rnd" cmpd="sng">
            <a:solidFill>
              <a:srgbClr val="EB8B2D"/>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47" name="Arc 10">
            <a:extLst>
              <a:ext uri="{FF2B5EF4-FFF2-40B4-BE49-F238E27FC236}">
                <a16:creationId xmlns:a16="http://schemas.microsoft.com/office/drawing/2014/main" id="{4099FCCA-F711-AD40-BA5F-2FE02210E16D}"/>
              </a:ext>
            </a:extLst>
          </p:cNvPr>
          <p:cNvSpPr/>
          <p:nvPr userDrawn="1"/>
        </p:nvSpPr>
        <p:spPr>
          <a:xfrm>
            <a:off x="4276659" y="2793606"/>
            <a:ext cx="2272439" cy="2272439"/>
          </a:xfrm>
          <a:prstGeom prst="arc">
            <a:avLst>
              <a:gd name="adj1" fmla="val 16200000"/>
              <a:gd name="adj2" fmla="val 9819690"/>
            </a:avLst>
          </a:prstGeom>
          <a:ln w="381000" cap="rnd" cmpd="sng">
            <a:solidFill>
              <a:srgbClr val="9EC83C"/>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48" name="Arc 11">
            <a:extLst>
              <a:ext uri="{FF2B5EF4-FFF2-40B4-BE49-F238E27FC236}">
                <a16:creationId xmlns:a16="http://schemas.microsoft.com/office/drawing/2014/main" id="{75822434-6881-2A4F-ABC3-89D85177D7A7}"/>
              </a:ext>
            </a:extLst>
          </p:cNvPr>
          <p:cNvSpPr/>
          <p:nvPr userDrawn="1"/>
        </p:nvSpPr>
        <p:spPr>
          <a:xfrm>
            <a:off x="4642750" y="3159696"/>
            <a:ext cx="1540259" cy="1540259"/>
          </a:xfrm>
          <a:prstGeom prst="arc">
            <a:avLst>
              <a:gd name="adj1" fmla="val 16200000"/>
              <a:gd name="adj2" fmla="val 5466239"/>
            </a:avLst>
          </a:prstGeom>
          <a:ln w="381000" cap="rnd" cmpd="sng">
            <a:solidFill>
              <a:srgbClr val="00AAD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49" name="Arc 12">
            <a:extLst>
              <a:ext uri="{FF2B5EF4-FFF2-40B4-BE49-F238E27FC236}">
                <a16:creationId xmlns:a16="http://schemas.microsoft.com/office/drawing/2014/main" id="{5A609F19-1013-2341-9BBB-E008F080906F}"/>
              </a:ext>
            </a:extLst>
          </p:cNvPr>
          <p:cNvSpPr/>
          <p:nvPr userDrawn="1"/>
        </p:nvSpPr>
        <p:spPr>
          <a:xfrm>
            <a:off x="3548036" y="2064983"/>
            <a:ext cx="3729685" cy="3729685"/>
          </a:xfrm>
          <a:prstGeom prst="arc">
            <a:avLst>
              <a:gd name="adj1" fmla="val 16200000"/>
              <a:gd name="adj2" fmla="val 2231747"/>
            </a:avLst>
          </a:prstGeom>
          <a:ln w="381000" cap="rnd" cmpd="sng">
            <a:solidFill>
              <a:srgbClr val="C6215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50" name="Rectangle 13">
            <a:extLst>
              <a:ext uri="{FF2B5EF4-FFF2-40B4-BE49-F238E27FC236}">
                <a16:creationId xmlns:a16="http://schemas.microsoft.com/office/drawing/2014/main" id="{F61EFD2D-7881-A24E-B251-B5D0C569026B}"/>
              </a:ext>
            </a:extLst>
          </p:cNvPr>
          <p:cNvSpPr/>
          <p:nvPr userDrawn="1"/>
        </p:nvSpPr>
        <p:spPr>
          <a:xfrm>
            <a:off x="5256653" y="1893741"/>
            <a:ext cx="415498" cy="338875"/>
          </a:xfrm>
          <a:prstGeom prst="rect">
            <a:avLst/>
          </a:prstGeom>
        </p:spPr>
        <p:txBody>
          <a:bodyPr wrap="non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01</a:t>
            </a:r>
          </a:p>
        </p:txBody>
      </p:sp>
      <p:sp>
        <p:nvSpPr>
          <p:cNvPr id="51" name="Rectangle 14">
            <a:extLst>
              <a:ext uri="{FF2B5EF4-FFF2-40B4-BE49-F238E27FC236}">
                <a16:creationId xmlns:a16="http://schemas.microsoft.com/office/drawing/2014/main" id="{8DC169E3-D557-8141-9528-9ABFE03DE544}"/>
              </a:ext>
            </a:extLst>
          </p:cNvPr>
          <p:cNvSpPr/>
          <p:nvPr userDrawn="1"/>
        </p:nvSpPr>
        <p:spPr>
          <a:xfrm>
            <a:off x="5256653" y="2259922"/>
            <a:ext cx="415498" cy="338875"/>
          </a:xfrm>
          <a:prstGeom prst="rect">
            <a:avLst/>
          </a:prstGeom>
        </p:spPr>
        <p:txBody>
          <a:bodyPr wrap="non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02</a:t>
            </a:r>
          </a:p>
        </p:txBody>
      </p:sp>
      <p:sp>
        <p:nvSpPr>
          <p:cNvPr id="52" name="Rectangle 15">
            <a:extLst>
              <a:ext uri="{FF2B5EF4-FFF2-40B4-BE49-F238E27FC236}">
                <a16:creationId xmlns:a16="http://schemas.microsoft.com/office/drawing/2014/main" id="{B77633DA-6304-5841-9542-A8C26612ED70}"/>
              </a:ext>
            </a:extLst>
          </p:cNvPr>
          <p:cNvSpPr/>
          <p:nvPr userDrawn="1"/>
        </p:nvSpPr>
        <p:spPr>
          <a:xfrm>
            <a:off x="5256653" y="2617172"/>
            <a:ext cx="415498" cy="338875"/>
          </a:xfrm>
          <a:prstGeom prst="rect">
            <a:avLst/>
          </a:prstGeom>
        </p:spPr>
        <p:txBody>
          <a:bodyPr wrap="non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03</a:t>
            </a:r>
          </a:p>
        </p:txBody>
      </p:sp>
      <p:sp>
        <p:nvSpPr>
          <p:cNvPr id="53" name="Rectangle 16">
            <a:extLst>
              <a:ext uri="{FF2B5EF4-FFF2-40B4-BE49-F238E27FC236}">
                <a16:creationId xmlns:a16="http://schemas.microsoft.com/office/drawing/2014/main" id="{9EEF101F-A7EF-5346-B220-005B35A704FB}"/>
              </a:ext>
            </a:extLst>
          </p:cNvPr>
          <p:cNvSpPr/>
          <p:nvPr userDrawn="1"/>
        </p:nvSpPr>
        <p:spPr>
          <a:xfrm>
            <a:off x="5256653" y="3001214"/>
            <a:ext cx="415498" cy="338875"/>
          </a:xfrm>
          <a:prstGeom prst="rect">
            <a:avLst/>
          </a:prstGeom>
        </p:spPr>
        <p:txBody>
          <a:bodyPr wrap="non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04</a:t>
            </a:r>
          </a:p>
        </p:txBody>
      </p:sp>
      <p:grpSp>
        <p:nvGrpSpPr>
          <p:cNvPr id="54" name="Group 17">
            <a:extLst>
              <a:ext uri="{FF2B5EF4-FFF2-40B4-BE49-F238E27FC236}">
                <a16:creationId xmlns:a16="http://schemas.microsoft.com/office/drawing/2014/main" id="{768C0EF7-8AB7-D440-857D-4B42CA4069BC}"/>
              </a:ext>
            </a:extLst>
          </p:cNvPr>
          <p:cNvGrpSpPr/>
          <p:nvPr userDrawn="1"/>
        </p:nvGrpSpPr>
        <p:grpSpPr>
          <a:xfrm>
            <a:off x="6590874" y="1486876"/>
            <a:ext cx="3481263" cy="991382"/>
            <a:chOff x="7276165" y="1660979"/>
            <a:chExt cx="3481263" cy="991382"/>
          </a:xfrm>
        </p:grpSpPr>
        <p:sp>
          <p:nvSpPr>
            <p:cNvPr id="55" name="Freeform 18">
              <a:extLst>
                <a:ext uri="{FF2B5EF4-FFF2-40B4-BE49-F238E27FC236}">
                  <a16:creationId xmlns:a16="http://schemas.microsoft.com/office/drawing/2014/main" id="{806CCB66-56A3-FE40-9D7B-C37C403C1C1E}"/>
                </a:ext>
              </a:extLst>
            </p:cNvPr>
            <p:cNvSpPr/>
            <p:nvPr/>
          </p:nvSpPr>
          <p:spPr>
            <a:xfrm flipH="1">
              <a:off x="7276165" y="2145605"/>
              <a:ext cx="646007" cy="457323"/>
            </a:xfrm>
            <a:custGeom>
              <a:avLst/>
              <a:gdLst>
                <a:gd name="connsiteX0" fmla="*/ 670560 w 670560"/>
                <a:gd name="connsiteY0" fmla="*/ 304800 h 304800"/>
                <a:gd name="connsiteX1" fmla="*/ 345440 w 670560"/>
                <a:gd name="connsiteY1" fmla="*/ 0 h 304800"/>
                <a:gd name="connsiteX2" fmla="*/ 0 w 670560"/>
                <a:gd name="connsiteY2" fmla="*/ 0 h 304800"/>
                <a:gd name="connsiteX0" fmla="*/ 626054 w 626054"/>
                <a:gd name="connsiteY0" fmla="*/ 265258 h 265258"/>
                <a:gd name="connsiteX1" fmla="*/ 345440 w 626054"/>
                <a:gd name="connsiteY1" fmla="*/ 0 h 265258"/>
                <a:gd name="connsiteX2" fmla="*/ 0 w 626054"/>
                <a:gd name="connsiteY2" fmla="*/ 0 h 265258"/>
                <a:gd name="connsiteX0" fmla="*/ 626054 w 626054"/>
                <a:gd name="connsiteY0" fmla="*/ 278439 h 278439"/>
                <a:gd name="connsiteX1" fmla="*/ 345440 w 626054"/>
                <a:gd name="connsiteY1" fmla="*/ 0 h 278439"/>
                <a:gd name="connsiteX2" fmla="*/ 0 w 626054"/>
                <a:gd name="connsiteY2" fmla="*/ 0 h 278439"/>
                <a:gd name="connsiteX0" fmla="*/ 548910 w 548910"/>
                <a:gd name="connsiteY0" fmla="*/ 304800 h 304800"/>
                <a:gd name="connsiteX1" fmla="*/ 345440 w 548910"/>
                <a:gd name="connsiteY1" fmla="*/ 0 h 304800"/>
                <a:gd name="connsiteX2" fmla="*/ 0 w 548910"/>
                <a:gd name="connsiteY2" fmla="*/ 0 h 304800"/>
              </a:gdLst>
              <a:ahLst/>
              <a:cxnLst>
                <a:cxn ang="0">
                  <a:pos x="connsiteX0" y="connsiteY0"/>
                </a:cxn>
                <a:cxn ang="0">
                  <a:pos x="connsiteX1" y="connsiteY1"/>
                </a:cxn>
                <a:cxn ang="0">
                  <a:pos x="connsiteX2" y="connsiteY2"/>
                </a:cxn>
              </a:cxnLst>
              <a:rect l="l" t="t" r="r" b="b"/>
              <a:pathLst>
                <a:path w="548910" h="304800">
                  <a:moveTo>
                    <a:pt x="548910" y="304800"/>
                  </a:moveTo>
                  <a:lnTo>
                    <a:pt x="345440" y="0"/>
                  </a:lnTo>
                  <a:lnTo>
                    <a:pt x="0" y="0"/>
                  </a:lnTo>
                </a:path>
              </a:pathLst>
            </a:custGeom>
            <a:noFill/>
            <a:ln w="3175">
              <a:solidFill>
                <a:schemeClr val="tx1"/>
              </a:solidFill>
              <a:headEnd type="oval"/>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panose="020F0502020204030204" pitchFamily="34" charset="0"/>
                <a:cs typeface="Calibri" panose="020F0502020204030204" pitchFamily="34" charset="0"/>
              </a:endParaRPr>
            </a:p>
          </p:txBody>
        </p:sp>
        <p:grpSp>
          <p:nvGrpSpPr>
            <p:cNvPr id="56" name="Group 19">
              <a:extLst>
                <a:ext uri="{FF2B5EF4-FFF2-40B4-BE49-F238E27FC236}">
                  <a16:creationId xmlns:a16="http://schemas.microsoft.com/office/drawing/2014/main" id="{68CE0962-99C3-324C-BCAF-449914A64BF5}"/>
                </a:ext>
              </a:extLst>
            </p:cNvPr>
            <p:cNvGrpSpPr/>
            <p:nvPr/>
          </p:nvGrpSpPr>
          <p:grpSpPr>
            <a:xfrm>
              <a:off x="7994911" y="1660979"/>
              <a:ext cx="2762517" cy="991382"/>
              <a:chOff x="8181932" y="2144750"/>
              <a:chExt cx="2762517" cy="991382"/>
            </a:xfrm>
          </p:grpSpPr>
          <p:sp>
            <p:nvSpPr>
              <p:cNvPr id="57" name="Round Same Side Corner Rectangle 20">
                <a:extLst>
                  <a:ext uri="{FF2B5EF4-FFF2-40B4-BE49-F238E27FC236}">
                    <a16:creationId xmlns:a16="http://schemas.microsoft.com/office/drawing/2014/main" id="{1BBA7F4F-3536-E84C-A6A4-199C78B4A90F}"/>
                  </a:ext>
                </a:extLst>
              </p:cNvPr>
              <p:cNvSpPr/>
              <p:nvPr/>
            </p:nvSpPr>
            <p:spPr>
              <a:xfrm rot="16200000">
                <a:off x="9067500" y="1259182"/>
                <a:ext cx="991382" cy="2762517"/>
              </a:xfrm>
              <a:prstGeom prst="round2SameRect">
                <a:avLst>
                  <a:gd name="adj1" fmla="val 50000"/>
                  <a:gd name="adj2" fmla="val 0"/>
                </a:avLst>
              </a:prstGeom>
              <a:solidFill>
                <a:schemeClr val="bg1"/>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58" name="Oval 57">
                <a:extLst>
                  <a:ext uri="{FF2B5EF4-FFF2-40B4-BE49-F238E27FC236}">
                    <a16:creationId xmlns:a16="http://schemas.microsoft.com/office/drawing/2014/main" id="{35609CB7-A0EE-E94F-B0F4-15E3EC2E96D1}"/>
                  </a:ext>
                </a:extLst>
              </p:cNvPr>
              <p:cNvSpPr/>
              <p:nvPr/>
            </p:nvSpPr>
            <p:spPr>
              <a:xfrm>
                <a:off x="8214830" y="2172326"/>
                <a:ext cx="936231" cy="936231"/>
              </a:xfrm>
              <a:prstGeom prst="ellipse">
                <a:avLst/>
              </a:prstGeom>
              <a:solidFill>
                <a:srgbClr val="C62153"/>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rtlCol="0" anchor="ctr"/>
              <a:lstStyle/>
              <a:p>
                <a:pPr algn="ctr"/>
                <a:r>
                  <a:rPr lang="en-US" sz="3600">
                    <a:latin typeface="Calibri" panose="020F0502020204030204" pitchFamily="34" charset="0"/>
                    <a:ea typeface="linea-basic-10" charset="0"/>
                    <a:cs typeface="Calibri" panose="020F0502020204030204" pitchFamily="34" charset="0"/>
                  </a:rPr>
                  <a:t>F</a:t>
                </a:r>
              </a:p>
            </p:txBody>
          </p:sp>
          <p:sp>
            <p:nvSpPr>
              <p:cNvPr id="59" name="TextBox 23">
                <a:extLst>
                  <a:ext uri="{FF2B5EF4-FFF2-40B4-BE49-F238E27FC236}">
                    <a16:creationId xmlns:a16="http://schemas.microsoft.com/office/drawing/2014/main" id="{C7BC4040-6E3C-B24E-B11C-BACEE2055F2F}"/>
                  </a:ext>
                </a:extLst>
              </p:cNvPr>
              <p:cNvSpPr txBox="1"/>
              <p:nvPr/>
            </p:nvSpPr>
            <p:spPr>
              <a:xfrm>
                <a:off x="9213302" y="2242142"/>
                <a:ext cx="1585178" cy="777136"/>
              </a:xfrm>
              <a:prstGeom prst="rect">
                <a:avLst/>
              </a:prstGeom>
              <a:noFill/>
            </p:spPr>
            <p:txBody>
              <a:bodyPr wrap="none" rtlCol="0">
                <a:spAutoFit/>
              </a:bodyPr>
              <a:lstStyle/>
              <a:p>
                <a:pPr>
                  <a:lnSpc>
                    <a:spcPct val="89000"/>
                  </a:lnSpc>
                </a:pPr>
                <a:r>
                  <a:rPr lang="en-US" sz="3600">
                    <a:latin typeface="Calibri" panose="020F0502020204030204" pitchFamily="34" charset="0"/>
                    <a:ea typeface="Source Sans Pro" charset="0"/>
                    <a:cs typeface="Calibri" panose="020F0502020204030204" pitchFamily="34" charset="0"/>
                  </a:rPr>
                  <a:t>46%</a:t>
                </a:r>
              </a:p>
              <a:p>
                <a:pPr>
                  <a:lnSpc>
                    <a:spcPct val="89000"/>
                  </a:lnSpc>
                </a:pPr>
                <a:r>
                  <a:rPr lang="en-US" sz="1400">
                    <a:latin typeface="Calibri" panose="020F0502020204030204" pitchFamily="34" charset="0"/>
                    <a:cs typeface="Calibri" panose="020F0502020204030204" pitchFamily="34" charset="0"/>
                  </a:rPr>
                  <a:t>Lorem </a:t>
                </a:r>
                <a:r>
                  <a:rPr lang="en-US" sz="1400" err="1">
                    <a:latin typeface="Calibri" panose="020F0502020204030204" pitchFamily="34" charset="0"/>
                    <a:cs typeface="Calibri" panose="020F0502020204030204" pitchFamily="34" charset="0"/>
                  </a:rPr>
                  <a:t>ipsum</a:t>
                </a:r>
                <a:r>
                  <a:rPr lang="en-US" sz="1400">
                    <a:latin typeface="Calibri" panose="020F0502020204030204" pitchFamily="34" charset="0"/>
                    <a:cs typeface="Calibri" panose="020F0502020204030204" pitchFamily="34" charset="0"/>
                  </a:rPr>
                  <a:t> dolor.</a:t>
                </a:r>
              </a:p>
            </p:txBody>
          </p:sp>
        </p:grpSp>
      </p:grpSp>
      <p:grpSp>
        <p:nvGrpSpPr>
          <p:cNvPr id="60" name="Group 24">
            <a:extLst>
              <a:ext uri="{FF2B5EF4-FFF2-40B4-BE49-F238E27FC236}">
                <a16:creationId xmlns:a16="http://schemas.microsoft.com/office/drawing/2014/main" id="{74515511-A770-164D-A37B-0E6EF189BC0C}"/>
              </a:ext>
            </a:extLst>
          </p:cNvPr>
          <p:cNvGrpSpPr/>
          <p:nvPr userDrawn="1"/>
        </p:nvGrpSpPr>
        <p:grpSpPr>
          <a:xfrm>
            <a:off x="6913878" y="2636294"/>
            <a:ext cx="3587516" cy="991382"/>
            <a:chOff x="7599169" y="2810397"/>
            <a:chExt cx="3587516" cy="991382"/>
          </a:xfrm>
        </p:grpSpPr>
        <p:sp>
          <p:nvSpPr>
            <p:cNvPr id="61" name="Freeform 25">
              <a:extLst>
                <a:ext uri="{FF2B5EF4-FFF2-40B4-BE49-F238E27FC236}">
                  <a16:creationId xmlns:a16="http://schemas.microsoft.com/office/drawing/2014/main" id="{0C992CDE-B3A6-324D-896F-46941F43C36D}"/>
                </a:ext>
              </a:extLst>
            </p:cNvPr>
            <p:cNvSpPr/>
            <p:nvPr/>
          </p:nvSpPr>
          <p:spPr>
            <a:xfrm flipH="1">
              <a:off x="7599169" y="3302222"/>
              <a:ext cx="752260" cy="457323"/>
            </a:xfrm>
            <a:custGeom>
              <a:avLst/>
              <a:gdLst>
                <a:gd name="connsiteX0" fmla="*/ 670560 w 670560"/>
                <a:gd name="connsiteY0" fmla="*/ 304800 h 304800"/>
                <a:gd name="connsiteX1" fmla="*/ 345440 w 670560"/>
                <a:gd name="connsiteY1" fmla="*/ 0 h 304800"/>
                <a:gd name="connsiteX2" fmla="*/ 0 w 670560"/>
                <a:gd name="connsiteY2" fmla="*/ 0 h 304800"/>
                <a:gd name="connsiteX0" fmla="*/ 626054 w 626054"/>
                <a:gd name="connsiteY0" fmla="*/ 265258 h 265258"/>
                <a:gd name="connsiteX1" fmla="*/ 345440 w 626054"/>
                <a:gd name="connsiteY1" fmla="*/ 0 h 265258"/>
                <a:gd name="connsiteX2" fmla="*/ 0 w 626054"/>
                <a:gd name="connsiteY2" fmla="*/ 0 h 265258"/>
                <a:gd name="connsiteX0" fmla="*/ 626054 w 626054"/>
                <a:gd name="connsiteY0" fmla="*/ 278439 h 278439"/>
                <a:gd name="connsiteX1" fmla="*/ 345440 w 626054"/>
                <a:gd name="connsiteY1" fmla="*/ 0 h 278439"/>
                <a:gd name="connsiteX2" fmla="*/ 0 w 626054"/>
                <a:gd name="connsiteY2" fmla="*/ 0 h 278439"/>
                <a:gd name="connsiteX0" fmla="*/ 548910 w 548910"/>
                <a:gd name="connsiteY0" fmla="*/ 304800 h 304800"/>
                <a:gd name="connsiteX1" fmla="*/ 345440 w 548910"/>
                <a:gd name="connsiteY1" fmla="*/ 0 h 304800"/>
                <a:gd name="connsiteX2" fmla="*/ 0 w 548910"/>
                <a:gd name="connsiteY2" fmla="*/ 0 h 304800"/>
              </a:gdLst>
              <a:ahLst/>
              <a:cxnLst>
                <a:cxn ang="0">
                  <a:pos x="connsiteX0" y="connsiteY0"/>
                </a:cxn>
                <a:cxn ang="0">
                  <a:pos x="connsiteX1" y="connsiteY1"/>
                </a:cxn>
                <a:cxn ang="0">
                  <a:pos x="connsiteX2" y="connsiteY2"/>
                </a:cxn>
              </a:cxnLst>
              <a:rect l="l" t="t" r="r" b="b"/>
              <a:pathLst>
                <a:path w="548910" h="304800">
                  <a:moveTo>
                    <a:pt x="548910" y="304800"/>
                  </a:moveTo>
                  <a:lnTo>
                    <a:pt x="345440" y="0"/>
                  </a:lnTo>
                  <a:lnTo>
                    <a:pt x="0" y="0"/>
                  </a:lnTo>
                </a:path>
              </a:pathLst>
            </a:custGeom>
            <a:noFill/>
            <a:ln w="3175">
              <a:solidFill>
                <a:schemeClr val="tx1"/>
              </a:solidFill>
              <a:headEnd type="oval"/>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panose="020F0502020204030204" pitchFamily="34" charset="0"/>
                <a:cs typeface="Calibri" panose="020F0502020204030204" pitchFamily="34" charset="0"/>
              </a:endParaRPr>
            </a:p>
          </p:txBody>
        </p:sp>
        <p:grpSp>
          <p:nvGrpSpPr>
            <p:cNvPr id="62" name="Group 26">
              <a:extLst>
                <a:ext uri="{FF2B5EF4-FFF2-40B4-BE49-F238E27FC236}">
                  <a16:creationId xmlns:a16="http://schemas.microsoft.com/office/drawing/2014/main" id="{2E5E9D45-50AA-7E43-80E8-E292D5CBAB2F}"/>
                </a:ext>
              </a:extLst>
            </p:cNvPr>
            <p:cNvGrpSpPr/>
            <p:nvPr/>
          </p:nvGrpSpPr>
          <p:grpSpPr>
            <a:xfrm>
              <a:off x="8424168" y="2810397"/>
              <a:ext cx="2762517" cy="991382"/>
              <a:chOff x="8181932" y="2144750"/>
              <a:chExt cx="2762517" cy="991382"/>
            </a:xfrm>
          </p:grpSpPr>
          <p:sp>
            <p:nvSpPr>
              <p:cNvPr id="63" name="Round Same Side Corner Rectangle 27">
                <a:extLst>
                  <a:ext uri="{FF2B5EF4-FFF2-40B4-BE49-F238E27FC236}">
                    <a16:creationId xmlns:a16="http://schemas.microsoft.com/office/drawing/2014/main" id="{1777A817-96EC-6A46-BC53-50FEFF46A54D}"/>
                  </a:ext>
                </a:extLst>
              </p:cNvPr>
              <p:cNvSpPr/>
              <p:nvPr/>
            </p:nvSpPr>
            <p:spPr>
              <a:xfrm rot="16200000">
                <a:off x="9067500" y="1259182"/>
                <a:ext cx="991382" cy="2762517"/>
              </a:xfrm>
              <a:prstGeom prst="round2SameRect">
                <a:avLst>
                  <a:gd name="adj1" fmla="val 50000"/>
                  <a:gd name="adj2" fmla="val 0"/>
                </a:avLst>
              </a:prstGeom>
              <a:solidFill>
                <a:schemeClr val="bg1"/>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64" name="Oval 63">
                <a:extLst>
                  <a:ext uri="{FF2B5EF4-FFF2-40B4-BE49-F238E27FC236}">
                    <a16:creationId xmlns:a16="http://schemas.microsoft.com/office/drawing/2014/main" id="{B02FA1E4-1D11-FA4E-9A4E-11966600C871}"/>
                  </a:ext>
                </a:extLst>
              </p:cNvPr>
              <p:cNvSpPr/>
              <p:nvPr/>
            </p:nvSpPr>
            <p:spPr>
              <a:xfrm>
                <a:off x="8214830" y="2172326"/>
                <a:ext cx="936231" cy="936231"/>
              </a:xfrm>
              <a:prstGeom prst="ellipse">
                <a:avLst/>
              </a:prstGeom>
              <a:solidFill>
                <a:srgbClr val="EB8B2D"/>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rtlCol="0" anchor="ctr"/>
              <a:lstStyle/>
              <a:p>
                <a:pPr algn="ctr"/>
                <a:r>
                  <a:rPr lang="en-US" sz="3600">
                    <a:latin typeface="Calibri" panose="020F0502020204030204" pitchFamily="34" charset="0"/>
                    <a:ea typeface="linea-basic-10" charset="0"/>
                    <a:cs typeface="Calibri" panose="020F0502020204030204" pitchFamily="34" charset="0"/>
                  </a:rPr>
                  <a:t>G</a:t>
                </a:r>
              </a:p>
            </p:txBody>
          </p:sp>
          <p:sp>
            <p:nvSpPr>
              <p:cNvPr id="65" name="TextBox 29">
                <a:extLst>
                  <a:ext uri="{FF2B5EF4-FFF2-40B4-BE49-F238E27FC236}">
                    <a16:creationId xmlns:a16="http://schemas.microsoft.com/office/drawing/2014/main" id="{368EA133-A306-F644-B948-0D8D0F31C066}"/>
                  </a:ext>
                </a:extLst>
              </p:cNvPr>
              <p:cNvSpPr txBox="1"/>
              <p:nvPr/>
            </p:nvSpPr>
            <p:spPr>
              <a:xfrm>
                <a:off x="9213302" y="2242142"/>
                <a:ext cx="1585178" cy="777136"/>
              </a:xfrm>
              <a:prstGeom prst="rect">
                <a:avLst/>
              </a:prstGeom>
              <a:noFill/>
            </p:spPr>
            <p:txBody>
              <a:bodyPr wrap="none" rtlCol="0">
                <a:spAutoFit/>
              </a:bodyPr>
              <a:lstStyle/>
              <a:p>
                <a:pPr>
                  <a:lnSpc>
                    <a:spcPct val="89000"/>
                  </a:lnSpc>
                </a:pPr>
                <a:r>
                  <a:rPr lang="en-US" sz="3600">
                    <a:latin typeface="Calibri" panose="020F0502020204030204" pitchFamily="34" charset="0"/>
                    <a:ea typeface="Source Sans Pro" charset="0"/>
                    <a:cs typeface="Calibri" panose="020F0502020204030204" pitchFamily="34" charset="0"/>
                  </a:rPr>
                  <a:t>46%</a:t>
                </a:r>
              </a:p>
              <a:p>
                <a:pPr>
                  <a:lnSpc>
                    <a:spcPct val="89000"/>
                  </a:lnSpc>
                </a:pPr>
                <a:r>
                  <a:rPr lang="en-US" sz="1400">
                    <a:latin typeface="Calibri" panose="020F0502020204030204" pitchFamily="34" charset="0"/>
                    <a:cs typeface="Calibri" panose="020F0502020204030204" pitchFamily="34" charset="0"/>
                  </a:rPr>
                  <a:t>Lorem </a:t>
                </a:r>
                <a:r>
                  <a:rPr lang="en-US" sz="1400" err="1">
                    <a:latin typeface="Calibri" panose="020F0502020204030204" pitchFamily="34" charset="0"/>
                    <a:cs typeface="Calibri" panose="020F0502020204030204" pitchFamily="34" charset="0"/>
                  </a:rPr>
                  <a:t>ipsum</a:t>
                </a:r>
                <a:r>
                  <a:rPr lang="en-US" sz="1400">
                    <a:latin typeface="Calibri" panose="020F0502020204030204" pitchFamily="34" charset="0"/>
                    <a:cs typeface="Calibri" panose="020F0502020204030204" pitchFamily="34" charset="0"/>
                  </a:rPr>
                  <a:t> dolor.</a:t>
                </a:r>
              </a:p>
            </p:txBody>
          </p:sp>
        </p:grpSp>
      </p:grpSp>
      <p:grpSp>
        <p:nvGrpSpPr>
          <p:cNvPr id="66" name="Group 30">
            <a:extLst>
              <a:ext uri="{FF2B5EF4-FFF2-40B4-BE49-F238E27FC236}">
                <a16:creationId xmlns:a16="http://schemas.microsoft.com/office/drawing/2014/main" id="{3A5A9908-6C21-5640-B71B-D0E3ADEB94DE}"/>
              </a:ext>
            </a:extLst>
          </p:cNvPr>
          <p:cNvGrpSpPr/>
          <p:nvPr userDrawn="1"/>
        </p:nvGrpSpPr>
        <p:grpSpPr>
          <a:xfrm>
            <a:off x="6245250" y="3785712"/>
            <a:ext cx="4256144" cy="991382"/>
            <a:chOff x="6930541" y="3959815"/>
            <a:chExt cx="4256144" cy="991382"/>
          </a:xfrm>
        </p:grpSpPr>
        <p:grpSp>
          <p:nvGrpSpPr>
            <p:cNvPr id="67" name="Group 31">
              <a:extLst>
                <a:ext uri="{FF2B5EF4-FFF2-40B4-BE49-F238E27FC236}">
                  <a16:creationId xmlns:a16="http://schemas.microsoft.com/office/drawing/2014/main" id="{67762A07-44BA-564B-BBFC-F40C4A4C0F2A}"/>
                </a:ext>
              </a:extLst>
            </p:cNvPr>
            <p:cNvGrpSpPr/>
            <p:nvPr/>
          </p:nvGrpSpPr>
          <p:grpSpPr>
            <a:xfrm>
              <a:off x="8424168" y="3959815"/>
              <a:ext cx="2762517" cy="991382"/>
              <a:chOff x="8181932" y="2144750"/>
              <a:chExt cx="2762517" cy="991382"/>
            </a:xfrm>
          </p:grpSpPr>
          <p:sp>
            <p:nvSpPr>
              <p:cNvPr id="69" name="Round Same Side Corner Rectangle 33">
                <a:extLst>
                  <a:ext uri="{FF2B5EF4-FFF2-40B4-BE49-F238E27FC236}">
                    <a16:creationId xmlns:a16="http://schemas.microsoft.com/office/drawing/2014/main" id="{A0D74720-3A1A-D541-B83B-5BD38432ABD0}"/>
                  </a:ext>
                </a:extLst>
              </p:cNvPr>
              <p:cNvSpPr/>
              <p:nvPr/>
            </p:nvSpPr>
            <p:spPr>
              <a:xfrm rot="16200000">
                <a:off x="9067500" y="1259182"/>
                <a:ext cx="991382" cy="2762517"/>
              </a:xfrm>
              <a:prstGeom prst="round2SameRect">
                <a:avLst>
                  <a:gd name="adj1" fmla="val 50000"/>
                  <a:gd name="adj2" fmla="val 0"/>
                </a:avLst>
              </a:prstGeom>
              <a:solidFill>
                <a:schemeClr val="bg1"/>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70" name="Oval 69">
                <a:extLst>
                  <a:ext uri="{FF2B5EF4-FFF2-40B4-BE49-F238E27FC236}">
                    <a16:creationId xmlns:a16="http://schemas.microsoft.com/office/drawing/2014/main" id="{7CDC8BB1-C1D7-AF41-9E10-92F624FF1718}"/>
                  </a:ext>
                </a:extLst>
              </p:cNvPr>
              <p:cNvSpPr/>
              <p:nvPr/>
            </p:nvSpPr>
            <p:spPr>
              <a:xfrm>
                <a:off x="8214830" y="2172326"/>
                <a:ext cx="936231" cy="936231"/>
              </a:xfrm>
              <a:prstGeom prst="ellipse">
                <a:avLst/>
              </a:prstGeom>
              <a:solidFill>
                <a:srgbClr val="B1C800"/>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rtlCol="0" anchor="ctr"/>
              <a:lstStyle/>
              <a:p>
                <a:pPr algn="ctr"/>
                <a:r>
                  <a:rPr lang="en-US" sz="3600">
                    <a:latin typeface="Calibri" panose="020F0502020204030204" pitchFamily="34" charset="0"/>
                    <a:ea typeface="linea-basic-10" charset="0"/>
                    <a:cs typeface="Calibri" panose="020F0502020204030204" pitchFamily="34" charset="0"/>
                  </a:rPr>
                  <a:t>a</a:t>
                </a:r>
              </a:p>
            </p:txBody>
          </p:sp>
          <p:sp>
            <p:nvSpPr>
              <p:cNvPr id="71" name="TextBox 35">
                <a:extLst>
                  <a:ext uri="{FF2B5EF4-FFF2-40B4-BE49-F238E27FC236}">
                    <a16:creationId xmlns:a16="http://schemas.microsoft.com/office/drawing/2014/main" id="{106F2D3E-BECE-1D48-9B0E-2BEA09BA868A}"/>
                  </a:ext>
                </a:extLst>
              </p:cNvPr>
              <p:cNvSpPr txBox="1"/>
              <p:nvPr/>
            </p:nvSpPr>
            <p:spPr>
              <a:xfrm>
                <a:off x="9213302" y="2242142"/>
                <a:ext cx="1585178" cy="777136"/>
              </a:xfrm>
              <a:prstGeom prst="rect">
                <a:avLst/>
              </a:prstGeom>
              <a:noFill/>
            </p:spPr>
            <p:txBody>
              <a:bodyPr wrap="none" rtlCol="0">
                <a:spAutoFit/>
              </a:bodyPr>
              <a:lstStyle/>
              <a:p>
                <a:pPr>
                  <a:lnSpc>
                    <a:spcPct val="89000"/>
                  </a:lnSpc>
                </a:pPr>
                <a:r>
                  <a:rPr lang="en-US" sz="3600">
                    <a:latin typeface="Calibri" panose="020F0502020204030204" pitchFamily="34" charset="0"/>
                    <a:ea typeface="Source Sans Pro" charset="0"/>
                    <a:cs typeface="Calibri" panose="020F0502020204030204" pitchFamily="34" charset="0"/>
                  </a:rPr>
                  <a:t>46%</a:t>
                </a:r>
              </a:p>
              <a:p>
                <a:pPr>
                  <a:lnSpc>
                    <a:spcPct val="89000"/>
                  </a:lnSpc>
                </a:pPr>
                <a:r>
                  <a:rPr lang="en-US" sz="1400">
                    <a:latin typeface="Calibri" panose="020F0502020204030204" pitchFamily="34" charset="0"/>
                    <a:cs typeface="Calibri" panose="020F0502020204030204" pitchFamily="34" charset="0"/>
                  </a:rPr>
                  <a:t>Lorem </a:t>
                </a:r>
                <a:r>
                  <a:rPr lang="en-US" sz="1400" err="1">
                    <a:latin typeface="Calibri" panose="020F0502020204030204" pitchFamily="34" charset="0"/>
                    <a:cs typeface="Calibri" panose="020F0502020204030204" pitchFamily="34" charset="0"/>
                  </a:rPr>
                  <a:t>ipsum</a:t>
                </a:r>
                <a:r>
                  <a:rPr lang="en-US" sz="1400">
                    <a:latin typeface="Calibri" panose="020F0502020204030204" pitchFamily="34" charset="0"/>
                    <a:cs typeface="Calibri" panose="020F0502020204030204" pitchFamily="34" charset="0"/>
                  </a:rPr>
                  <a:t> dolor.</a:t>
                </a:r>
              </a:p>
            </p:txBody>
          </p:sp>
        </p:grpSp>
        <p:sp>
          <p:nvSpPr>
            <p:cNvPr id="68" name="Freeform 32">
              <a:extLst>
                <a:ext uri="{FF2B5EF4-FFF2-40B4-BE49-F238E27FC236}">
                  <a16:creationId xmlns:a16="http://schemas.microsoft.com/office/drawing/2014/main" id="{3C6A7DF3-079B-D343-9405-FE1C8D0E33CB}"/>
                </a:ext>
              </a:extLst>
            </p:cNvPr>
            <p:cNvSpPr/>
            <p:nvPr/>
          </p:nvSpPr>
          <p:spPr>
            <a:xfrm flipH="1">
              <a:off x="6930541" y="4422543"/>
              <a:ext cx="1420888" cy="457323"/>
            </a:xfrm>
            <a:custGeom>
              <a:avLst/>
              <a:gdLst>
                <a:gd name="connsiteX0" fmla="*/ 670560 w 670560"/>
                <a:gd name="connsiteY0" fmla="*/ 304800 h 304800"/>
                <a:gd name="connsiteX1" fmla="*/ 345440 w 670560"/>
                <a:gd name="connsiteY1" fmla="*/ 0 h 304800"/>
                <a:gd name="connsiteX2" fmla="*/ 0 w 670560"/>
                <a:gd name="connsiteY2" fmla="*/ 0 h 304800"/>
                <a:gd name="connsiteX0" fmla="*/ 626054 w 626054"/>
                <a:gd name="connsiteY0" fmla="*/ 265258 h 265258"/>
                <a:gd name="connsiteX1" fmla="*/ 345440 w 626054"/>
                <a:gd name="connsiteY1" fmla="*/ 0 h 265258"/>
                <a:gd name="connsiteX2" fmla="*/ 0 w 626054"/>
                <a:gd name="connsiteY2" fmla="*/ 0 h 265258"/>
                <a:gd name="connsiteX0" fmla="*/ 626054 w 626054"/>
                <a:gd name="connsiteY0" fmla="*/ 278439 h 278439"/>
                <a:gd name="connsiteX1" fmla="*/ 345440 w 626054"/>
                <a:gd name="connsiteY1" fmla="*/ 0 h 278439"/>
                <a:gd name="connsiteX2" fmla="*/ 0 w 626054"/>
                <a:gd name="connsiteY2" fmla="*/ 0 h 278439"/>
                <a:gd name="connsiteX0" fmla="*/ 548910 w 548910"/>
                <a:gd name="connsiteY0" fmla="*/ 304800 h 304800"/>
                <a:gd name="connsiteX1" fmla="*/ 345440 w 548910"/>
                <a:gd name="connsiteY1" fmla="*/ 0 h 304800"/>
                <a:gd name="connsiteX2" fmla="*/ 0 w 548910"/>
                <a:gd name="connsiteY2" fmla="*/ 0 h 304800"/>
              </a:gdLst>
              <a:ahLst/>
              <a:cxnLst>
                <a:cxn ang="0">
                  <a:pos x="connsiteX0" y="connsiteY0"/>
                </a:cxn>
                <a:cxn ang="0">
                  <a:pos x="connsiteX1" y="connsiteY1"/>
                </a:cxn>
                <a:cxn ang="0">
                  <a:pos x="connsiteX2" y="connsiteY2"/>
                </a:cxn>
              </a:cxnLst>
              <a:rect l="l" t="t" r="r" b="b"/>
              <a:pathLst>
                <a:path w="548910" h="304800">
                  <a:moveTo>
                    <a:pt x="548910" y="304800"/>
                  </a:moveTo>
                  <a:lnTo>
                    <a:pt x="345440" y="0"/>
                  </a:lnTo>
                  <a:lnTo>
                    <a:pt x="0" y="0"/>
                  </a:lnTo>
                </a:path>
              </a:pathLst>
            </a:custGeom>
            <a:noFill/>
            <a:ln w="3175">
              <a:solidFill>
                <a:schemeClr val="tx1"/>
              </a:solidFill>
              <a:headEnd type="oval"/>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panose="020F0502020204030204" pitchFamily="34" charset="0"/>
                <a:cs typeface="Calibri" panose="020F0502020204030204" pitchFamily="34" charset="0"/>
              </a:endParaRPr>
            </a:p>
          </p:txBody>
        </p:sp>
      </p:grpSp>
      <p:grpSp>
        <p:nvGrpSpPr>
          <p:cNvPr id="72" name="Group 36">
            <a:extLst>
              <a:ext uri="{FF2B5EF4-FFF2-40B4-BE49-F238E27FC236}">
                <a16:creationId xmlns:a16="http://schemas.microsoft.com/office/drawing/2014/main" id="{B97AADDC-FED3-7547-8432-FAAF213E369C}"/>
              </a:ext>
            </a:extLst>
          </p:cNvPr>
          <p:cNvGrpSpPr/>
          <p:nvPr userDrawn="1"/>
        </p:nvGrpSpPr>
        <p:grpSpPr>
          <a:xfrm>
            <a:off x="5549129" y="4648576"/>
            <a:ext cx="4523008" cy="1277937"/>
            <a:chOff x="6234420" y="4822679"/>
            <a:chExt cx="4523008" cy="1277937"/>
          </a:xfrm>
        </p:grpSpPr>
        <p:grpSp>
          <p:nvGrpSpPr>
            <p:cNvPr id="73" name="Group 37">
              <a:extLst>
                <a:ext uri="{FF2B5EF4-FFF2-40B4-BE49-F238E27FC236}">
                  <a16:creationId xmlns:a16="http://schemas.microsoft.com/office/drawing/2014/main" id="{7029D61A-81DB-A447-B487-5B702970930C}"/>
                </a:ext>
              </a:extLst>
            </p:cNvPr>
            <p:cNvGrpSpPr/>
            <p:nvPr/>
          </p:nvGrpSpPr>
          <p:grpSpPr>
            <a:xfrm>
              <a:off x="7994911" y="5109234"/>
              <a:ext cx="2762517" cy="991382"/>
              <a:chOff x="8181932" y="2144750"/>
              <a:chExt cx="2762517" cy="991382"/>
            </a:xfrm>
          </p:grpSpPr>
          <p:sp>
            <p:nvSpPr>
              <p:cNvPr id="75" name="Round Same Side Corner Rectangle 39">
                <a:extLst>
                  <a:ext uri="{FF2B5EF4-FFF2-40B4-BE49-F238E27FC236}">
                    <a16:creationId xmlns:a16="http://schemas.microsoft.com/office/drawing/2014/main" id="{236EC3F1-DC3E-974E-85DE-9B5F9F4FB994}"/>
                  </a:ext>
                </a:extLst>
              </p:cNvPr>
              <p:cNvSpPr/>
              <p:nvPr/>
            </p:nvSpPr>
            <p:spPr>
              <a:xfrm rot="16200000">
                <a:off x="9067500" y="1259182"/>
                <a:ext cx="991382" cy="2762517"/>
              </a:xfrm>
              <a:prstGeom prst="round2SameRect">
                <a:avLst>
                  <a:gd name="adj1" fmla="val 50000"/>
                  <a:gd name="adj2" fmla="val 0"/>
                </a:avLst>
              </a:prstGeom>
              <a:solidFill>
                <a:schemeClr val="bg1"/>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76" name="Oval 75">
                <a:extLst>
                  <a:ext uri="{FF2B5EF4-FFF2-40B4-BE49-F238E27FC236}">
                    <a16:creationId xmlns:a16="http://schemas.microsoft.com/office/drawing/2014/main" id="{17F3C46B-DFB6-CB4F-ADDD-E240035675B4}"/>
                  </a:ext>
                </a:extLst>
              </p:cNvPr>
              <p:cNvSpPr/>
              <p:nvPr/>
            </p:nvSpPr>
            <p:spPr>
              <a:xfrm>
                <a:off x="8214830" y="2172326"/>
                <a:ext cx="936231" cy="936231"/>
              </a:xfrm>
              <a:prstGeom prst="ellipse">
                <a:avLst/>
              </a:prstGeom>
              <a:solidFill>
                <a:srgbClr val="00A8C6"/>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rtlCol="0" anchor="ctr"/>
              <a:lstStyle/>
              <a:p>
                <a:pPr algn="ctr"/>
                <a:r>
                  <a:rPr lang="en-US" sz="3600">
                    <a:latin typeface="Calibri" panose="020F0502020204030204" pitchFamily="34" charset="0"/>
                    <a:ea typeface="linea-basic-10" charset="0"/>
                    <a:cs typeface="Calibri" panose="020F0502020204030204" pitchFamily="34" charset="0"/>
                  </a:rPr>
                  <a:t>u</a:t>
                </a:r>
              </a:p>
            </p:txBody>
          </p:sp>
          <p:sp>
            <p:nvSpPr>
              <p:cNvPr id="77" name="TextBox 41">
                <a:extLst>
                  <a:ext uri="{FF2B5EF4-FFF2-40B4-BE49-F238E27FC236}">
                    <a16:creationId xmlns:a16="http://schemas.microsoft.com/office/drawing/2014/main" id="{D4EDD4B9-61ED-0943-A201-392255A30F9B}"/>
                  </a:ext>
                </a:extLst>
              </p:cNvPr>
              <p:cNvSpPr txBox="1"/>
              <p:nvPr/>
            </p:nvSpPr>
            <p:spPr>
              <a:xfrm>
                <a:off x="9213302" y="2242142"/>
                <a:ext cx="1585178" cy="777136"/>
              </a:xfrm>
              <a:prstGeom prst="rect">
                <a:avLst/>
              </a:prstGeom>
              <a:noFill/>
            </p:spPr>
            <p:txBody>
              <a:bodyPr wrap="none" rtlCol="0">
                <a:spAutoFit/>
              </a:bodyPr>
              <a:lstStyle/>
              <a:p>
                <a:pPr>
                  <a:lnSpc>
                    <a:spcPct val="89000"/>
                  </a:lnSpc>
                </a:pPr>
                <a:r>
                  <a:rPr lang="en-US" sz="3600">
                    <a:latin typeface="Calibri" panose="020F0502020204030204" pitchFamily="34" charset="0"/>
                    <a:ea typeface="Source Sans Pro" charset="0"/>
                    <a:cs typeface="Calibri" panose="020F0502020204030204" pitchFamily="34" charset="0"/>
                  </a:rPr>
                  <a:t>46%</a:t>
                </a:r>
              </a:p>
              <a:p>
                <a:pPr>
                  <a:lnSpc>
                    <a:spcPct val="89000"/>
                  </a:lnSpc>
                </a:pPr>
                <a:r>
                  <a:rPr lang="en-US" sz="1400">
                    <a:latin typeface="Calibri" panose="020F0502020204030204" pitchFamily="34" charset="0"/>
                    <a:cs typeface="Calibri" panose="020F0502020204030204" pitchFamily="34" charset="0"/>
                  </a:rPr>
                  <a:t>Lorem </a:t>
                </a:r>
                <a:r>
                  <a:rPr lang="en-US" sz="1400" err="1">
                    <a:latin typeface="Calibri" panose="020F0502020204030204" pitchFamily="34" charset="0"/>
                    <a:cs typeface="Calibri" panose="020F0502020204030204" pitchFamily="34" charset="0"/>
                  </a:rPr>
                  <a:t>ipsum</a:t>
                </a:r>
                <a:r>
                  <a:rPr lang="en-US" sz="1400">
                    <a:latin typeface="Calibri" panose="020F0502020204030204" pitchFamily="34" charset="0"/>
                    <a:cs typeface="Calibri" panose="020F0502020204030204" pitchFamily="34" charset="0"/>
                  </a:rPr>
                  <a:t> dolor.</a:t>
                </a:r>
              </a:p>
            </p:txBody>
          </p:sp>
        </p:grpSp>
        <p:sp>
          <p:nvSpPr>
            <p:cNvPr id="74" name="Freeform 38">
              <a:extLst>
                <a:ext uri="{FF2B5EF4-FFF2-40B4-BE49-F238E27FC236}">
                  <a16:creationId xmlns:a16="http://schemas.microsoft.com/office/drawing/2014/main" id="{C25534CA-C2D2-5845-8F10-A01DB32F44AA}"/>
                </a:ext>
              </a:extLst>
            </p:cNvPr>
            <p:cNvSpPr/>
            <p:nvPr/>
          </p:nvSpPr>
          <p:spPr>
            <a:xfrm flipH="1" flipV="1">
              <a:off x="6234420" y="4822679"/>
              <a:ext cx="1687752" cy="800353"/>
            </a:xfrm>
            <a:custGeom>
              <a:avLst/>
              <a:gdLst>
                <a:gd name="connsiteX0" fmla="*/ 670560 w 670560"/>
                <a:gd name="connsiteY0" fmla="*/ 304800 h 304800"/>
                <a:gd name="connsiteX1" fmla="*/ 345440 w 670560"/>
                <a:gd name="connsiteY1" fmla="*/ 0 h 304800"/>
                <a:gd name="connsiteX2" fmla="*/ 0 w 670560"/>
                <a:gd name="connsiteY2" fmla="*/ 0 h 304800"/>
                <a:gd name="connsiteX0" fmla="*/ 626054 w 626054"/>
                <a:gd name="connsiteY0" fmla="*/ 265258 h 265258"/>
                <a:gd name="connsiteX1" fmla="*/ 345440 w 626054"/>
                <a:gd name="connsiteY1" fmla="*/ 0 h 265258"/>
                <a:gd name="connsiteX2" fmla="*/ 0 w 626054"/>
                <a:gd name="connsiteY2" fmla="*/ 0 h 265258"/>
                <a:gd name="connsiteX0" fmla="*/ 626054 w 626054"/>
                <a:gd name="connsiteY0" fmla="*/ 278439 h 278439"/>
                <a:gd name="connsiteX1" fmla="*/ 345440 w 626054"/>
                <a:gd name="connsiteY1" fmla="*/ 0 h 278439"/>
                <a:gd name="connsiteX2" fmla="*/ 0 w 626054"/>
                <a:gd name="connsiteY2" fmla="*/ 0 h 278439"/>
                <a:gd name="connsiteX0" fmla="*/ 548910 w 548910"/>
                <a:gd name="connsiteY0" fmla="*/ 304800 h 304800"/>
                <a:gd name="connsiteX1" fmla="*/ 345440 w 548910"/>
                <a:gd name="connsiteY1" fmla="*/ 0 h 304800"/>
                <a:gd name="connsiteX2" fmla="*/ 0 w 548910"/>
                <a:gd name="connsiteY2" fmla="*/ 0 h 304800"/>
              </a:gdLst>
              <a:ahLst/>
              <a:cxnLst>
                <a:cxn ang="0">
                  <a:pos x="connsiteX0" y="connsiteY0"/>
                </a:cxn>
                <a:cxn ang="0">
                  <a:pos x="connsiteX1" y="connsiteY1"/>
                </a:cxn>
                <a:cxn ang="0">
                  <a:pos x="connsiteX2" y="connsiteY2"/>
                </a:cxn>
              </a:cxnLst>
              <a:rect l="l" t="t" r="r" b="b"/>
              <a:pathLst>
                <a:path w="548910" h="304800">
                  <a:moveTo>
                    <a:pt x="548910" y="304800"/>
                  </a:moveTo>
                  <a:lnTo>
                    <a:pt x="345440" y="0"/>
                  </a:lnTo>
                  <a:lnTo>
                    <a:pt x="0" y="0"/>
                  </a:lnTo>
                </a:path>
              </a:pathLst>
            </a:custGeom>
            <a:noFill/>
            <a:ln w="3175">
              <a:solidFill>
                <a:schemeClr val="tx1"/>
              </a:solidFill>
              <a:headEnd type="oval"/>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1049781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par>
                                <p:cTn id="8" presetID="22" presetClass="entr" presetSubtype="8" fill="hold" nodeType="withEffect">
                                  <p:stCondLst>
                                    <p:cond delay="80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500"/>
                                        <p:tgtEl>
                                          <p:spTgt spid="60"/>
                                        </p:tgtEl>
                                      </p:cBhvr>
                                    </p:animEffect>
                                  </p:childTnLst>
                                </p:cTn>
                              </p:par>
                              <p:par>
                                <p:cTn id="11" presetID="22" presetClass="entr" presetSubtype="8" fill="hold" nodeType="withEffect">
                                  <p:stCondLst>
                                    <p:cond delay="1100"/>
                                  </p:stCondLst>
                                  <p:childTnLst>
                                    <p:set>
                                      <p:cBhvr>
                                        <p:cTn id="12" dur="1" fill="hold">
                                          <p:stCondLst>
                                            <p:cond delay="0"/>
                                          </p:stCondLst>
                                        </p:cTn>
                                        <p:tgtEl>
                                          <p:spTgt spid="66"/>
                                        </p:tgtEl>
                                        <p:attrNameLst>
                                          <p:attrName>style.visibility</p:attrName>
                                        </p:attrNameLst>
                                      </p:cBhvr>
                                      <p:to>
                                        <p:strVal val="visible"/>
                                      </p:to>
                                    </p:set>
                                    <p:animEffect transition="in" filter="wipe(left)">
                                      <p:cBhvr>
                                        <p:cTn id="13" dur="500"/>
                                        <p:tgtEl>
                                          <p:spTgt spid="66"/>
                                        </p:tgtEl>
                                      </p:cBhvr>
                                    </p:animEffect>
                                  </p:childTnLst>
                                </p:cTn>
                              </p:par>
                              <p:par>
                                <p:cTn id="14" presetID="22" presetClass="entr" presetSubtype="8" fill="hold" nodeType="withEffect">
                                  <p:stCondLst>
                                    <p:cond delay="1400"/>
                                  </p:stCondLst>
                                  <p:childTnLst>
                                    <p:set>
                                      <p:cBhvr>
                                        <p:cTn id="15" dur="1" fill="hold">
                                          <p:stCondLst>
                                            <p:cond delay="0"/>
                                          </p:stCondLst>
                                        </p:cTn>
                                        <p:tgtEl>
                                          <p:spTgt spid="72"/>
                                        </p:tgtEl>
                                        <p:attrNameLst>
                                          <p:attrName>style.visibility</p:attrName>
                                        </p:attrNameLst>
                                      </p:cBhvr>
                                      <p:to>
                                        <p:strVal val="visible"/>
                                      </p:to>
                                    </p:set>
                                    <p:animEffect transition="in" filter="wipe(left)">
                                      <p:cBhvr>
                                        <p:cTn id="1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Kopiervorlagen_13">
    <p:spTree>
      <p:nvGrpSpPr>
        <p:cNvPr id="1" name=""/>
        <p:cNvGrpSpPr/>
        <p:nvPr/>
      </p:nvGrpSpPr>
      <p:grpSpPr>
        <a:xfrm>
          <a:off x="0" y="0"/>
          <a:ext cx="0" cy="0"/>
          <a:chOff x="0" y="0"/>
          <a:chExt cx="0" cy="0"/>
        </a:xfrm>
      </p:grpSpPr>
      <p:sp>
        <p:nvSpPr>
          <p:cNvPr id="31" name="Oval 30">
            <a:extLst>
              <a:ext uri="{FF2B5EF4-FFF2-40B4-BE49-F238E27FC236}">
                <a16:creationId xmlns:a16="http://schemas.microsoft.com/office/drawing/2014/main" id="{5C790CD2-88C3-504F-9C94-BF56C7A6755B}"/>
              </a:ext>
            </a:extLst>
          </p:cNvPr>
          <p:cNvSpPr/>
          <p:nvPr userDrawn="1"/>
        </p:nvSpPr>
        <p:spPr>
          <a:xfrm>
            <a:off x="3911879" y="2428825"/>
            <a:ext cx="3001999" cy="3001997"/>
          </a:xfrm>
          <a:prstGeom prst="ellipse">
            <a:avLst/>
          </a:prstGeom>
          <a:noFill/>
          <a:ln w="304800" cap="rnd" cmpd="sng">
            <a:solidFill>
              <a:schemeClr val="tx1">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33" name="Oval 32">
            <a:extLst>
              <a:ext uri="{FF2B5EF4-FFF2-40B4-BE49-F238E27FC236}">
                <a16:creationId xmlns:a16="http://schemas.microsoft.com/office/drawing/2014/main" id="{CEB08D85-5563-C44C-892B-64AF50BC2040}"/>
              </a:ext>
            </a:extLst>
          </p:cNvPr>
          <p:cNvSpPr/>
          <p:nvPr userDrawn="1"/>
        </p:nvSpPr>
        <p:spPr>
          <a:xfrm>
            <a:off x="4276659" y="2793606"/>
            <a:ext cx="2272439" cy="2272439"/>
          </a:xfrm>
          <a:prstGeom prst="ellipse">
            <a:avLst/>
          </a:prstGeom>
          <a:noFill/>
          <a:ln w="304800" cap="rnd" cmpd="sng">
            <a:solidFill>
              <a:schemeClr val="tx1">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34" name="Oval 33">
            <a:extLst>
              <a:ext uri="{FF2B5EF4-FFF2-40B4-BE49-F238E27FC236}">
                <a16:creationId xmlns:a16="http://schemas.microsoft.com/office/drawing/2014/main" id="{D6D55530-0FF0-924B-A82C-8FCAE802533F}"/>
              </a:ext>
            </a:extLst>
          </p:cNvPr>
          <p:cNvSpPr/>
          <p:nvPr userDrawn="1"/>
        </p:nvSpPr>
        <p:spPr>
          <a:xfrm>
            <a:off x="4642750" y="3159696"/>
            <a:ext cx="1540259" cy="1540259"/>
          </a:xfrm>
          <a:prstGeom prst="ellipse">
            <a:avLst/>
          </a:prstGeom>
          <a:noFill/>
          <a:ln w="304800" cap="rnd" cmpd="sng">
            <a:solidFill>
              <a:schemeClr val="tx1">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35" name="Oval 34">
            <a:extLst>
              <a:ext uri="{FF2B5EF4-FFF2-40B4-BE49-F238E27FC236}">
                <a16:creationId xmlns:a16="http://schemas.microsoft.com/office/drawing/2014/main" id="{0A82C25C-09AD-DA48-929B-83E1711BDBF5}"/>
              </a:ext>
            </a:extLst>
          </p:cNvPr>
          <p:cNvSpPr/>
          <p:nvPr userDrawn="1"/>
        </p:nvSpPr>
        <p:spPr>
          <a:xfrm>
            <a:off x="3548036" y="2064983"/>
            <a:ext cx="3729685" cy="3729685"/>
          </a:xfrm>
          <a:prstGeom prst="ellipse">
            <a:avLst/>
          </a:prstGeom>
          <a:noFill/>
          <a:ln w="304800" cap="rnd" cmpd="sng">
            <a:solidFill>
              <a:schemeClr val="tx1">
                <a:alpha val="1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46" name="Arc 9">
            <a:extLst>
              <a:ext uri="{FF2B5EF4-FFF2-40B4-BE49-F238E27FC236}">
                <a16:creationId xmlns:a16="http://schemas.microsoft.com/office/drawing/2014/main" id="{145CD726-E1A2-D948-A1A3-728CF13E02B4}"/>
              </a:ext>
            </a:extLst>
          </p:cNvPr>
          <p:cNvSpPr/>
          <p:nvPr userDrawn="1"/>
        </p:nvSpPr>
        <p:spPr>
          <a:xfrm>
            <a:off x="3911879" y="2428825"/>
            <a:ext cx="3001999" cy="3001997"/>
          </a:xfrm>
          <a:prstGeom prst="arc">
            <a:avLst>
              <a:gd name="adj1" fmla="val 16200000"/>
              <a:gd name="adj2" fmla="val 11210167"/>
            </a:avLst>
          </a:prstGeom>
          <a:ln w="381000" cap="rnd"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47" name="Arc 10">
            <a:extLst>
              <a:ext uri="{FF2B5EF4-FFF2-40B4-BE49-F238E27FC236}">
                <a16:creationId xmlns:a16="http://schemas.microsoft.com/office/drawing/2014/main" id="{4099FCCA-F711-AD40-BA5F-2FE02210E16D}"/>
              </a:ext>
            </a:extLst>
          </p:cNvPr>
          <p:cNvSpPr/>
          <p:nvPr userDrawn="1"/>
        </p:nvSpPr>
        <p:spPr>
          <a:xfrm>
            <a:off x="4276659" y="2793606"/>
            <a:ext cx="2272439" cy="2272439"/>
          </a:xfrm>
          <a:prstGeom prst="arc">
            <a:avLst>
              <a:gd name="adj1" fmla="val 16200000"/>
              <a:gd name="adj2" fmla="val 9819690"/>
            </a:avLst>
          </a:prstGeom>
          <a:ln w="381000" cap="rnd" cmpd="sng">
            <a:solidFill>
              <a:schemeClr val="tx2">
                <a:lumMod val="85000"/>
                <a:lumOff val="1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48" name="Arc 11">
            <a:extLst>
              <a:ext uri="{FF2B5EF4-FFF2-40B4-BE49-F238E27FC236}">
                <a16:creationId xmlns:a16="http://schemas.microsoft.com/office/drawing/2014/main" id="{75822434-6881-2A4F-ABC3-89D85177D7A7}"/>
              </a:ext>
            </a:extLst>
          </p:cNvPr>
          <p:cNvSpPr/>
          <p:nvPr userDrawn="1"/>
        </p:nvSpPr>
        <p:spPr>
          <a:xfrm>
            <a:off x="4642750" y="3159696"/>
            <a:ext cx="1540259" cy="1540259"/>
          </a:xfrm>
          <a:prstGeom prst="arc">
            <a:avLst>
              <a:gd name="adj1" fmla="val 16200000"/>
              <a:gd name="adj2" fmla="val 5466239"/>
            </a:avLst>
          </a:prstGeom>
          <a:ln w="381000" cap="rnd" cmpd="sng">
            <a:solidFill>
              <a:schemeClr val="bg2">
                <a:lumMod val="7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49" name="Arc 12">
            <a:extLst>
              <a:ext uri="{FF2B5EF4-FFF2-40B4-BE49-F238E27FC236}">
                <a16:creationId xmlns:a16="http://schemas.microsoft.com/office/drawing/2014/main" id="{5A609F19-1013-2341-9BBB-E008F080906F}"/>
              </a:ext>
            </a:extLst>
          </p:cNvPr>
          <p:cNvSpPr/>
          <p:nvPr userDrawn="1"/>
        </p:nvSpPr>
        <p:spPr>
          <a:xfrm>
            <a:off x="3548036" y="2064983"/>
            <a:ext cx="3729685" cy="3729685"/>
          </a:xfrm>
          <a:prstGeom prst="arc">
            <a:avLst>
              <a:gd name="adj1" fmla="val 16200000"/>
              <a:gd name="adj2" fmla="val 2231747"/>
            </a:avLst>
          </a:prstGeom>
          <a:ln w="381000" cap="rnd" cmpd="sng">
            <a:solidFill>
              <a:srgbClr val="C62153"/>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3200">
              <a:latin typeface="Calibri" panose="020F0502020204030204" pitchFamily="34" charset="0"/>
              <a:cs typeface="Calibri" panose="020F0502020204030204" pitchFamily="34" charset="0"/>
            </a:endParaRPr>
          </a:p>
        </p:txBody>
      </p:sp>
      <p:sp>
        <p:nvSpPr>
          <p:cNvPr id="50" name="Rectangle 13">
            <a:extLst>
              <a:ext uri="{FF2B5EF4-FFF2-40B4-BE49-F238E27FC236}">
                <a16:creationId xmlns:a16="http://schemas.microsoft.com/office/drawing/2014/main" id="{F61EFD2D-7881-A24E-B251-B5D0C569026B}"/>
              </a:ext>
            </a:extLst>
          </p:cNvPr>
          <p:cNvSpPr/>
          <p:nvPr userDrawn="1"/>
        </p:nvSpPr>
        <p:spPr>
          <a:xfrm>
            <a:off x="5256653" y="1893741"/>
            <a:ext cx="415498" cy="338875"/>
          </a:xfrm>
          <a:prstGeom prst="rect">
            <a:avLst/>
          </a:prstGeom>
        </p:spPr>
        <p:txBody>
          <a:bodyPr wrap="non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01</a:t>
            </a:r>
          </a:p>
        </p:txBody>
      </p:sp>
      <p:sp>
        <p:nvSpPr>
          <p:cNvPr id="51" name="Rectangle 14">
            <a:extLst>
              <a:ext uri="{FF2B5EF4-FFF2-40B4-BE49-F238E27FC236}">
                <a16:creationId xmlns:a16="http://schemas.microsoft.com/office/drawing/2014/main" id="{8DC169E3-D557-8141-9528-9ABFE03DE544}"/>
              </a:ext>
            </a:extLst>
          </p:cNvPr>
          <p:cNvSpPr/>
          <p:nvPr userDrawn="1"/>
        </p:nvSpPr>
        <p:spPr>
          <a:xfrm>
            <a:off x="5256653" y="2259922"/>
            <a:ext cx="415498" cy="338875"/>
          </a:xfrm>
          <a:prstGeom prst="rect">
            <a:avLst/>
          </a:prstGeom>
        </p:spPr>
        <p:txBody>
          <a:bodyPr wrap="non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02</a:t>
            </a:r>
          </a:p>
        </p:txBody>
      </p:sp>
      <p:sp>
        <p:nvSpPr>
          <p:cNvPr id="52" name="Rectangle 15">
            <a:extLst>
              <a:ext uri="{FF2B5EF4-FFF2-40B4-BE49-F238E27FC236}">
                <a16:creationId xmlns:a16="http://schemas.microsoft.com/office/drawing/2014/main" id="{B77633DA-6304-5841-9542-A8C26612ED70}"/>
              </a:ext>
            </a:extLst>
          </p:cNvPr>
          <p:cNvSpPr/>
          <p:nvPr userDrawn="1"/>
        </p:nvSpPr>
        <p:spPr>
          <a:xfrm>
            <a:off x="5256653" y="2617172"/>
            <a:ext cx="415498" cy="338875"/>
          </a:xfrm>
          <a:prstGeom prst="rect">
            <a:avLst/>
          </a:prstGeom>
        </p:spPr>
        <p:txBody>
          <a:bodyPr wrap="non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03</a:t>
            </a:r>
          </a:p>
        </p:txBody>
      </p:sp>
      <p:sp>
        <p:nvSpPr>
          <p:cNvPr id="53" name="Rectangle 16">
            <a:extLst>
              <a:ext uri="{FF2B5EF4-FFF2-40B4-BE49-F238E27FC236}">
                <a16:creationId xmlns:a16="http://schemas.microsoft.com/office/drawing/2014/main" id="{9EEF101F-A7EF-5346-B220-005B35A704FB}"/>
              </a:ext>
            </a:extLst>
          </p:cNvPr>
          <p:cNvSpPr/>
          <p:nvPr userDrawn="1"/>
        </p:nvSpPr>
        <p:spPr>
          <a:xfrm>
            <a:off x="5256653" y="3001214"/>
            <a:ext cx="415498" cy="338875"/>
          </a:xfrm>
          <a:prstGeom prst="rect">
            <a:avLst/>
          </a:prstGeom>
        </p:spPr>
        <p:txBody>
          <a:bodyPr wrap="none">
            <a:spAutoFit/>
          </a:bodyPr>
          <a:lstStyle/>
          <a:p>
            <a:pPr>
              <a:lnSpc>
                <a:spcPct val="89000"/>
              </a:lnSpc>
            </a:pPr>
            <a:r>
              <a:rPr lang="en-US">
                <a:solidFill>
                  <a:srgbClr val="FFFFFF"/>
                </a:solidFill>
                <a:latin typeface="Calibri" panose="020F0502020204030204" pitchFamily="34" charset="0"/>
                <a:cs typeface="Calibri" panose="020F0502020204030204" pitchFamily="34" charset="0"/>
              </a:rPr>
              <a:t>04</a:t>
            </a:r>
          </a:p>
        </p:txBody>
      </p:sp>
      <p:grpSp>
        <p:nvGrpSpPr>
          <p:cNvPr id="54" name="Group 17">
            <a:extLst>
              <a:ext uri="{FF2B5EF4-FFF2-40B4-BE49-F238E27FC236}">
                <a16:creationId xmlns:a16="http://schemas.microsoft.com/office/drawing/2014/main" id="{768C0EF7-8AB7-D440-857D-4B42CA4069BC}"/>
              </a:ext>
            </a:extLst>
          </p:cNvPr>
          <p:cNvGrpSpPr/>
          <p:nvPr userDrawn="1"/>
        </p:nvGrpSpPr>
        <p:grpSpPr>
          <a:xfrm>
            <a:off x="6590874" y="1486876"/>
            <a:ext cx="3481263" cy="991382"/>
            <a:chOff x="7276165" y="1660979"/>
            <a:chExt cx="3481263" cy="991382"/>
          </a:xfrm>
        </p:grpSpPr>
        <p:sp>
          <p:nvSpPr>
            <p:cNvPr id="55" name="Freeform 18">
              <a:extLst>
                <a:ext uri="{FF2B5EF4-FFF2-40B4-BE49-F238E27FC236}">
                  <a16:creationId xmlns:a16="http://schemas.microsoft.com/office/drawing/2014/main" id="{806CCB66-56A3-FE40-9D7B-C37C403C1C1E}"/>
                </a:ext>
              </a:extLst>
            </p:cNvPr>
            <p:cNvSpPr/>
            <p:nvPr/>
          </p:nvSpPr>
          <p:spPr>
            <a:xfrm flipH="1">
              <a:off x="7276165" y="2145605"/>
              <a:ext cx="646007" cy="457323"/>
            </a:xfrm>
            <a:custGeom>
              <a:avLst/>
              <a:gdLst>
                <a:gd name="connsiteX0" fmla="*/ 670560 w 670560"/>
                <a:gd name="connsiteY0" fmla="*/ 304800 h 304800"/>
                <a:gd name="connsiteX1" fmla="*/ 345440 w 670560"/>
                <a:gd name="connsiteY1" fmla="*/ 0 h 304800"/>
                <a:gd name="connsiteX2" fmla="*/ 0 w 670560"/>
                <a:gd name="connsiteY2" fmla="*/ 0 h 304800"/>
                <a:gd name="connsiteX0" fmla="*/ 626054 w 626054"/>
                <a:gd name="connsiteY0" fmla="*/ 265258 h 265258"/>
                <a:gd name="connsiteX1" fmla="*/ 345440 w 626054"/>
                <a:gd name="connsiteY1" fmla="*/ 0 h 265258"/>
                <a:gd name="connsiteX2" fmla="*/ 0 w 626054"/>
                <a:gd name="connsiteY2" fmla="*/ 0 h 265258"/>
                <a:gd name="connsiteX0" fmla="*/ 626054 w 626054"/>
                <a:gd name="connsiteY0" fmla="*/ 278439 h 278439"/>
                <a:gd name="connsiteX1" fmla="*/ 345440 w 626054"/>
                <a:gd name="connsiteY1" fmla="*/ 0 h 278439"/>
                <a:gd name="connsiteX2" fmla="*/ 0 w 626054"/>
                <a:gd name="connsiteY2" fmla="*/ 0 h 278439"/>
                <a:gd name="connsiteX0" fmla="*/ 548910 w 548910"/>
                <a:gd name="connsiteY0" fmla="*/ 304800 h 304800"/>
                <a:gd name="connsiteX1" fmla="*/ 345440 w 548910"/>
                <a:gd name="connsiteY1" fmla="*/ 0 h 304800"/>
                <a:gd name="connsiteX2" fmla="*/ 0 w 548910"/>
                <a:gd name="connsiteY2" fmla="*/ 0 h 304800"/>
              </a:gdLst>
              <a:ahLst/>
              <a:cxnLst>
                <a:cxn ang="0">
                  <a:pos x="connsiteX0" y="connsiteY0"/>
                </a:cxn>
                <a:cxn ang="0">
                  <a:pos x="connsiteX1" y="connsiteY1"/>
                </a:cxn>
                <a:cxn ang="0">
                  <a:pos x="connsiteX2" y="connsiteY2"/>
                </a:cxn>
              </a:cxnLst>
              <a:rect l="l" t="t" r="r" b="b"/>
              <a:pathLst>
                <a:path w="548910" h="304800">
                  <a:moveTo>
                    <a:pt x="548910" y="304800"/>
                  </a:moveTo>
                  <a:lnTo>
                    <a:pt x="345440" y="0"/>
                  </a:lnTo>
                  <a:lnTo>
                    <a:pt x="0" y="0"/>
                  </a:lnTo>
                </a:path>
              </a:pathLst>
            </a:custGeom>
            <a:noFill/>
            <a:ln w="3175">
              <a:solidFill>
                <a:schemeClr val="tx1"/>
              </a:solidFill>
              <a:headEnd type="oval"/>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panose="020F0502020204030204" pitchFamily="34" charset="0"/>
                <a:cs typeface="Calibri" panose="020F0502020204030204" pitchFamily="34" charset="0"/>
              </a:endParaRPr>
            </a:p>
          </p:txBody>
        </p:sp>
        <p:grpSp>
          <p:nvGrpSpPr>
            <p:cNvPr id="56" name="Group 19">
              <a:extLst>
                <a:ext uri="{FF2B5EF4-FFF2-40B4-BE49-F238E27FC236}">
                  <a16:creationId xmlns:a16="http://schemas.microsoft.com/office/drawing/2014/main" id="{68CE0962-99C3-324C-BCAF-449914A64BF5}"/>
                </a:ext>
              </a:extLst>
            </p:cNvPr>
            <p:cNvGrpSpPr/>
            <p:nvPr/>
          </p:nvGrpSpPr>
          <p:grpSpPr>
            <a:xfrm>
              <a:off x="7994911" y="1660979"/>
              <a:ext cx="2762517" cy="991382"/>
              <a:chOff x="8181932" y="2144750"/>
              <a:chExt cx="2762517" cy="991382"/>
            </a:xfrm>
          </p:grpSpPr>
          <p:sp>
            <p:nvSpPr>
              <p:cNvPr id="57" name="Round Same Side Corner Rectangle 20">
                <a:extLst>
                  <a:ext uri="{FF2B5EF4-FFF2-40B4-BE49-F238E27FC236}">
                    <a16:creationId xmlns:a16="http://schemas.microsoft.com/office/drawing/2014/main" id="{1BBA7F4F-3536-E84C-A6A4-199C78B4A90F}"/>
                  </a:ext>
                </a:extLst>
              </p:cNvPr>
              <p:cNvSpPr/>
              <p:nvPr/>
            </p:nvSpPr>
            <p:spPr>
              <a:xfrm rot="16200000">
                <a:off x="9067500" y="1259182"/>
                <a:ext cx="991382" cy="2762517"/>
              </a:xfrm>
              <a:prstGeom prst="round2SameRect">
                <a:avLst>
                  <a:gd name="adj1" fmla="val 50000"/>
                  <a:gd name="adj2" fmla="val 0"/>
                </a:avLst>
              </a:prstGeom>
              <a:solidFill>
                <a:schemeClr val="bg1"/>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58" name="Oval 57">
                <a:extLst>
                  <a:ext uri="{FF2B5EF4-FFF2-40B4-BE49-F238E27FC236}">
                    <a16:creationId xmlns:a16="http://schemas.microsoft.com/office/drawing/2014/main" id="{35609CB7-A0EE-E94F-B0F4-15E3EC2E96D1}"/>
                  </a:ext>
                </a:extLst>
              </p:cNvPr>
              <p:cNvSpPr/>
              <p:nvPr/>
            </p:nvSpPr>
            <p:spPr>
              <a:xfrm>
                <a:off x="8214830" y="2172326"/>
                <a:ext cx="936231" cy="936231"/>
              </a:xfrm>
              <a:prstGeom prst="ellipse">
                <a:avLst/>
              </a:prstGeom>
              <a:solidFill>
                <a:srgbClr val="C62153"/>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rtlCol="0" anchor="ctr"/>
              <a:lstStyle/>
              <a:p>
                <a:pPr algn="ctr"/>
                <a:r>
                  <a:rPr lang="en-US" sz="3600">
                    <a:latin typeface="Calibri" panose="020F0502020204030204" pitchFamily="34" charset="0"/>
                    <a:ea typeface="linea-basic-10" charset="0"/>
                    <a:cs typeface="Calibri" panose="020F0502020204030204" pitchFamily="34" charset="0"/>
                  </a:rPr>
                  <a:t>F</a:t>
                </a:r>
              </a:p>
            </p:txBody>
          </p:sp>
          <p:sp>
            <p:nvSpPr>
              <p:cNvPr id="59" name="TextBox 23">
                <a:extLst>
                  <a:ext uri="{FF2B5EF4-FFF2-40B4-BE49-F238E27FC236}">
                    <a16:creationId xmlns:a16="http://schemas.microsoft.com/office/drawing/2014/main" id="{C7BC4040-6E3C-B24E-B11C-BACEE2055F2F}"/>
                  </a:ext>
                </a:extLst>
              </p:cNvPr>
              <p:cNvSpPr txBox="1"/>
              <p:nvPr/>
            </p:nvSpPr>
            <p:spPr>
              <a:xfrm>
                <a:off x="9213302" y="2242142"/>
                <a:ext cx="1585178" cy="777136"/>
              </a:xfrm>
              <a:prstGeom prst="rect">
                <a:avLst/>
              </a:prstGeom>
              <a:noFill/>
            </p:spPr>
            <p:txBody>
              <a:bodyPr wrap="none" rtlCol="0">
                <a:spAutoFit/>
              </a:bodyPr>
              <a:lstStyle/>
              <a:p>
                <a:pPr>
                  <a:lnSpc>
                    <a:spcPct val="89000"/>
                  </a:lnSpc>
                </a:pPr>
                <a:r>
                  <a:rPr lang="en-US" sz="3600">
                    <a:latin typeface="Calibri" panose="020F0502020204030204" pitchFamily="34" charset="0"/>
                    <a:ea typeface="Source Sans Pro" charset="0"/>
                    <a:cs typeface="Calibri" panose="020F0502020204030204" pitchFamily="34" charset="0"/>
                  </a:rPr>
                  <a:t>46%</a:t>
                </a:r>
              </a:p>
              <a:p>
                <a:pPr>
                  <a:lnSpc>
                    <a:spcPct val="89000"/>
                  </a:lnSpc>
                </a:pPr>
                <a:r>
                  <a:rPr lang="en-US" sz="1400">
                    <a:latin typeface="Calibri" panose="020F0502020204030204" pitchFamily="34" charset="0"/>
                    <a:cs typeface="Calibri" panose="020F0502020204030204" pitchFamily="34" charset="0"/>
                  </a:rPr>
                  <a:t>Lorem </a:t>
                </a:r>
                <a:r>
                  <a:rPr lang="en-US" sz="1400" err="1">
                    <a:latin typeface="Calibri" panose="020F0502020204030204" pitchFamily="34" charset="0"/>
                    <a:cs typeface="Calibri" panose="020F0502020204030204" pitchFamily="34" charset="0"/>
                  </a:rPr>
                  <a:t>ipsum</a:t>
                </a:r>
                <a:r>
                  <a:rPr lang="en-US" sz="1400">
                    <a:latin typeface="Calibri" panose="020F0502020204030204" pitchFamily="34" charset="0"/>
                    <a:cs typeface="Calibri" panose="020F0502020204030204" pitchFamily="34" charset="0"/>
                  </a:rPr>
                  <a:t> dolor.</a:t>
                </a:r>
              </a:p>
            </p:txBody>
          </p:sp>
        </p:grpSp>
      </p:grpSp>
      <p:grpSp>
        <p:nvGrpSpPr>
          <p:cNvPr id="60" name="Group 24">
            <a:extLst>
              <a:ext uri="{FF2B5EF4-FFF2-40B4-BE49-F238E27FC236}">
                <a16:creationId xmlns:a16="http://schemas.microsoft.com/office/drawing/2014/main" id="{74515511-A770-164D-A37B-0E6EF189BC0C}"/>
              </a:ext>
            </a:extLst>
          </p:cNvPr>
          <p:cNvGrpSpPr/>
          <p:nvPr userDrawn="1"/>
        </p:nvGrpSpPr>
        <p:grpSpPr>
          <a:xfrm>
            <a:off x="6913878" y="2636294"/>
            <a:ext cx="3587516" cy="991382"/>
            <a:chOff x="7599169" y="2810397"/>
            <a:chExt cx="3587516" cy="991382"/>
          </a:xfrm>
        </p:grpSpPr>
        <p:sp>
          <p:nvSpPr>
            <p:cNvPr id="61" name="Freeform 25">
              <a:extLst>
                <a:ext uri="{FF2B5EF4-FFF2-40B4-BE49-F238E27FC236}">
                  <a16:creationId xmlns:a16="http://schemas.microsoft.com/office/drawing/2014/main" id="{0C992CDE-B3A6-324D-896F-46941F43C36D}"/>
                </a:ext>
              </a:extLst>
            </p:cNvPr>
            <p:cNvSpPr/>
            <p:nvPr/>
          </p:nvSpPr>
          <p:spPr>
            <a:xfrm flipH="1">
              <a:off x="7599169" y="3302222"/>
              <a:ext cx="752260" cy="457323"/>
            </a:xfrm>
            <a:custGeom>
              <a:avLst/>
              <a:gdLst>
                <a:gd name="connsiteX0" fmla="*/ 670560 w 670560"/>
                <a:gd name="connsiteY0" fmla="*/ 304800 h 304800"/>
                <a:gd name="connsiteX1" fmla="*/ 345440 w 670560"/>
                <a:gd name="connsiteY1" fmla="*/ 0 h 304800"/>
                <a:gd name="connsiteX2" fmla="*/ 0 w 670560"/>
                <a:gd name="connsiteY2" fmla="*/ 0 h 304800"/>
                <a:gd name="connsiteX0" fmla="*/ 626054 w 626054"/>
                <a:gd name="connsiteY0" fmla="*/ 265258 h 265258"/>
                <a:gd name="connsiteX1" fmla="*/ 345440 w 626054"/>
                <a:gd name="connsiteY1" fmla="*/ 0 h 265258"/>
                <a:gd name="connsiteX2" fmla="*/ 0 w 626054"/>
                <a:gd name="connsiteY2" fmla="*/ 0 h 265258"/>
                <a:gd name="connsiteX0" fmla="*/ 626054 w 626054"/>
                <a:gd name="connsiteY0" fmla="*/ 278439 h 278439"/>
                <a:gd name="connsiteX1" fmla="*/ 345440 w 626054"/>
                <a:gd name="connsiteY1" fmla="*/ 0 h 278439"/>
                <a:gd name="connsiteX2" fmla="*/ 0 w 626054"/>
                <a:gd name="connsiteY2" fmla="*/ 0 h 278439"/>
                <a:gd name="connsiteX0" fmla="*/ 548910 w 548910"/>
                <a:gd name="connsiteY0" fmla="*/ 304800 h 304800"/>
                <a:gd name="connsiteX1" fmla="*/ 345440 w 548910"/>
                <a:gd name="connsiteY1" fmla="*/ 0 h 304800"/>
                <a:gd name="connsiteX2" fmla="*/ 0 w 548910"/>
                <a:gd name="connsiteY2" fmla="*/ 0 h 304800"/>
              </a:gdLst>
              <a:ahLst/>
              <a:cxnLst>
                <a:cxn ang="0">
                  <a:pos x="connsiteX0" y="connsiteY0"/>
                </a:cxn>
                <a:cxn ang="0">
                  <a:pos x="connsiteX1" y="connsiteY1"/>
                </a:cxn>
                <a:cxn ang="0">
                  <a:pos x="connsiteX2" y="connsiteY2"/>
                </a:cxn>
              </a:cxnLst>
              <a:rect l="l" t="t" r="r" b="b"/>
              <a:pathLst>
                <a:path w="548910" h="304800">
                  <a:moveTo>
                    <a:pt x="548910" y="304800"/>
                  </a:moveTo>
                  <a:lnTo>
                    <a:pt x="345440" y="0"/>
                  </a:lnTo>
                  <a:lnTo>
                    <a:pt x="0" y="0"/>
                  </a:lnTo>
                </a:path>
              </a:pathLst>
            </a:custGeom>
            <a:noFill/>
            <a:ln w="3175">
              <a:solidFill>
                <a:schemeClr val="tx1"/>
              </a:solidFill>
              <a:headEnd type="oval"/>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panose="020F0502020204030204" pitchFamily="34" charset="0"/>
                <a:cs typeface="Calibri" panose="020F0502020204030204" pitchFamily="34" charset="0"/>
              </a:endParaRPr>
            </a:p>
          </p:txBody>
        </p:sp>
        <p:grpSp>
          <p:nvGrpSpPr>
            <p:cNvPr id="62" name="Group 26">
              <a:extLst>
                <a:ext uri="{FF2B5EF4-FFF2-40B4-BE49-F238E27FC236}">
                  <a16:creationId xmlns:a16="http://schemas.microsoft.com/office/drawing/2014/main" id="{2E5E9D45-50AA-7E43-80E8-E292D5CBAB2F}"/>
                </a:ext>
              </a:extLst>
            </p:cNvPr>
            <p:cNvGrpSpPr/>
            <p:nvPr/>
          </p:nvGrpSpPr>
          <p:grpSpPr>
            <a:xfrm>
              <a:off x="8424168" y="2810397"/>
              <a:ext cx="2762517" cy="991382"/>
              <a:chOff x="8181932" y="2144750"/>
              <a:chExt cx="2762517" cy="991382"/>
            </a:xfrm>
          </p:grpSpPr>
          <p:sp>
            <p:nvSpPr>
              <p:cNvPr id="63" name="Round Same Side Corner Rectangle 27">
                <a:extLst>
                  <a:ext uri="{FF2B5EF4-FFF2-40B4-BE49-F238E27FC236}">
                    <a16:creationId xmlns:a16="http://schemas.microsoft.com/office/drawing/2014/main" id="{1777A817-96EC-6A46-BC53-50FEFF46A54D}"/>
                  </a:ext>
                </a:extLst>
              </p:cNvPr>
              <p:cNvSpPr/>
              <p:nvPr/>
            </p:nvSpPr>
            <p:spPr>
              <a:xfrm rot="16200000">
                <a:off x="9067500" y="1259182"/>
                <a:ext cx="991382" cy="2762517"/>
              </a:xfrm>
              <a:prstGeom prst="round2SameRect">
                <a:avLst>
                  <a:gd name="adj1" fmla="val 50000"/>
                  <a:gd name="adj2" fmla="val 0"/>
                </a:avLst>
              </a:prstGeom>
              <a:solidFill>
                <a:schemeClr val="bg1"/>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64" name="Oval 63">
                <a:extLst>
                  <a:ext uri="{FF2B5EF4-FFF2-40B4-BE49-F238E27FC236}">
                    <a16:creationId xmlns:a16="http://schemas.microsoft.com/office/drawing/2014/main" id="{B02FA1E4-1D11-FA4E-9A4E-11966600C871}"/>
                  </a:ext>
                </a:extLst>
              </p:cNvPr>
              <p:cNvSpPr/>
              <p:nvPr/>
            </p:nvSpPr>
            <p:spPr>
              <a:xfrm>
                <a:off x="8214830" y="2172326"/>
                <a:ext cx="936231" cy="9362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rtlCol="0" anchor="ctr"/>
              <a:lstStyle/>
              <a:p>
                <a:pPr algn="ctr"/>
                <a:r>
                  <a:rPr lang="en-US" sz="3600">
                    <a:latin typeface="Calibri" panose="020F0502020204030204" pitchFamily="34" charset="0"/>
                    <a:ea typeface="linea-basic-10" charset="0"/>
                    <a:cs typeface="Calibri" panose="020F0502020204030204" pitchFamily="34" charset="0"/>
                  </a:rPr>
                  <a:t>G</a:t>
                </a:r>
              </a:p>
            </p:txBody>
          </p:sp>
          <p:sp>
            <p:nvSpPr>
              <p:cNvPr id="65" name="TextBox 29">
                <a:extLst>
                  <a:ext uri="{FF2B5EF4-FFF2-40B4-BE49-F238E27FC236}">
                    <a16:creationId xmlns:a16="http://schemas.microsoft.com/office/drawing/2014/main" id="{368EA133-A306-F644-B948-0D8D0F31C066}"/>
                  </a:ext>
                </a:extLst>
              </p:cNvPr>
              <p:cNvSpPr txBox="1"/>
              <p:nvPr/>
            </p:nvSpPr>
            <p:spPr>
              <a:xfrm>
                <a:off x="9213302" y="2242142"/>
                <a:ext cx="1585178" cy="777136"/>
              </a:xfrm>
              <a:prstGeom prst="rect">
                <a:avLst/>
              </a:prstGeom>
              <a:noFill/>
            </p:spPr>
            <p:txBody>
              <a:bodyPr wrap="none" rtlCol="0">
                <a:spAutoFit/>
              </a:bodyPr>
              <a:lstStyle/>
              <a:p>
                <a:pPr>
                  <a:lnSpc>
                    <a:spcPct val="89000"/>
                  </a:lnSpc>
                </a:pPr>
                <a:r>
                  <a:rPr lang="en-US" sz="3600">
                    <a:latin typeface="Calibri" panose="020F0502020204030204" pitchFamily="34" charset="0"/>
                    <a:ea typeface="Source Sans Pro" charset="0"/>
                    <a:cs typeface="Calibri" panose="020F0502020204030204" pitchFamily="34" charset="0"/>
                  </a:rPr>
                  <a:t>46%</a:t>
                </a:r>
              </a:p>
              <a:p>
                <a:pPr>
                  <a:lnSpc>
                    <a:spcPct val="89000"/>
                  </a:lnSpc>
                </a:pPr>
                <a:r>
                  <a:rPr lang="en-US" sz="1400">
                    <a:latin typeface="Calibri" panose="020F0502020204030204" pitchFamily="34" charset="0"/>
                    <a:cs typeface="Calibri" panose="020F0502020204030204" pitchFamily="34" charset="0"/>
                  </a:rPr>
                  <a:t>Lorem </a:t>
                </a:r>
                <a:r>
                  <a:rPr lang="en-US" sz="1400" err="1">
                    <a:latin typeface="Calibri" panose="020F0502020204030204" pitchFamily="34" charset="0"/>
                    <a:cs typeface="Calibri" panose="020F0502020204030204" pitchFamily="34" charset="0"/>
                  </a:rPr>
                  <a:t>ipsum</a:t>
                </a:r>
                <a:r>
                  <a:rPr lang="en-US" sz="1400">
                    <a:latin typeface="Calibri" panose="020F0502020204030204" pitchFamily="34" charset="0"/>
                    <a:cs typeface="Calibri" panose="020F0502020204030204" pitchFamily="34" charset="0"/>
                  </a:rPr>
                  <a:t> dolor.</a:t>
                </a:r>
              </a:p>
            </p:txBody>
          </p:sp>
        </p:grpSp>
      </p:grpSp>
      <p:grpSp>
        <p:nvGrpSpPr>
          <p:cNvPr id="66" name="Group 30">
            <a:extLst>
              <a:ext uri="{FF2B5EF4-FFF2-40B4-BE49-F238E27FC236}">
                <a16:creationId xmlns:a16="http://schemas.microsoft.com/office/drawing/2014/main" id="{3A5A9908-6C21-5640-B71B-D0E3ADEB94DE}"/>
              </a:ext>
            </a:extLst>
          </p:cNvPr>
          <p:cNvGrpSpPr/>
          <p:nvPr userDrawn="1"/>
        </p:nvGrpSpPr>
        <p:grpSpPr>
          <a:xfrm>
            <a:off x="6245250" y="3785712"/>
            <a:ext cx="4256144" cy="991382"/>
            <a:chOff x="6930541" y="3959815"/>
            <a:chExt cx="4256144" cy="991382"/>
          </a:xfrm>
        </p:grpSpPr>
        <p:grpSp>
          <p:nvGrpSpPr>
            <p:cNvPr id="67" name="Group 31">
              <a:extLst>
                <a:ext uri="{FF2B5EF4-FFF2-40B4-BE49-F238E27FC236}">
                  <a16:creationId xmlns:a16="http://schemas.microsoft.com/office/drawing/2014/main" id="{67762A07-44BA-564B-BBFC-F40C4A4C0F2A}"/>
                </a:ext>
              </a:extLst>
            </p:cNvPr>
            <p:cNvGrpSpPr/>
            <p:nvPr/>
          </p:nvGrpSpPr>
          <p:grpSpPr>
            <a:xfrm>
              <a:off x="8424168" y="3959815"/>
              <a:ext cx="2762517" cy="991382"/>
              <a:chOff x="8181932" y="2144750"/>
              <a:chExt cx="2762517" cy="991382"/>
            </a:xfrm>
          </p:grpSpPr>
          <p:sp>
            <p:nvSpPr>
              <p:cNvPr id="69" name="Round Same Side Corner Rectangle 33">
                <a:extLst>
                  <a:ext uri="{FF2B5EF4-FFF2-40B4-BE49-F238E27FC236}">
                    <a16:creationId xmlns:a16="http://schemas.microsoft.com/office/drawing/2014/main" id="{A0D74720-3A1A-D541-B83B-5BD38432ABD0}"/>
                  </a:ext>
                </a:extLst>
              </p:cNvPr>
              <p:cNvSpPr/>
              <p:nvPr/>
            </p:nvSpPr>
            <p:spPr>
              <a:xfrm rot="16200000">
                <a:off x="9067500" y="1259182"/>
                <a:ext cx="991382" cy="2762517"/>
              </a:xfrm>
              <a:prstGeom prst="round2SameRect">
                <a:avLst>
                  <a:gd name="adj1" fmla="val 50000"/>
                  <a:gd name="adj2" fmla="val 0"/>
                </a:avLst>
              </a:prstGeom>
              <a:solidFill>
                <a:schemeClr val="bg1"/>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70" name="Oval 69">
                <a:extLst>
                  <a:ext uri="{FF2B5EF4-FFF2-40B4-BE49-F238E27FC236}">
                    <a16:creationId xmlns:a16="http://schemas.microsoft.com/office/drawing/2014/main" id="{7CDC8BB1-C1D7-AF41-9E10-92F624FF1718}"/>
                  </a:ext>
                </a:extLst>
              </p:cNvPr>
              <p:cNvSpPr/>
              <p:nvPr/>
            </p:nvSpPr>
            <p:spPr>
              <a:xfrm>
                <a:off x="8214830" y="2172326"/>
                <a:ext cx="936231" cy="936231"/>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rtlCol="0" anchor="ctr"/>
              <a:lstStyle/>
              <a:p>
                <a:pPr algn="ctr"/>
                <a:r>
                  <a:rPr lang="en-US" sz="3600">
                    <a:latin typeface="Calibri" panose="020F0502020204030204" pitchFamily="34" charset="0"/>
                    <a:ea typeface="linea-basic-10" charset="0"/>
                    <a:cs typeface="Calibri" panose="020F0502020204030204" pitchFamily="34" charset="0"/>
                  </a:rPr>
                  <a:t>a</a:t>
                </a:r>
              </a:p>
            </p:txBody>
          </p:sp>
          <p:sp>
            <p:nvSpPr>
              <p:cNvPr id="71" name="TextBox 35">
                <a:extLst>
                  <a:ext uri="{FF2B5EF4-FFF2-40B4-BE49-F238E27FC236}">
                    <a16:creationId xmlns:a16="http://schemas.microsoft.com/office/drawing/2014/main" id="{106F2D3E-BECE-1D48-9B0E-2BEA09BA868A}"/>
                  </a:ext>
                </a:extLst>
              </p:cNvPr>
              <p:cNvSpPr txBox="1"/>
              <p:nvPr/>
            </p:nvSpPr>
            <p:spPr>
              <a:xfrm>
                <a:off x="9213302" y="2242142"/>
                <a:ext cx="1585178" cy="777136"/>
              </a:xfrm>
              <a:prstGeom prst="rect">
                <a:avLst/>
              </a:prstGeom>
              <a:noFill/>
            </p:spPr>
            <p:txBody>
              <a:bodyPr wrap="none" rtlCol="0">
                <a:spAutoFit/>
              </a:bodyPr>
              <a:lstStyle/>
              <a:p>
                <a:pPr>
                  <a:lnSpc>
                    <a:spcPct val="89000"/>
                  </a:lnSpc>
                </a:pPr>
                <a:r>
                  <a:rPr lang="en-US" sz="3600">
                    <a:latin typeface="Calibri" panose="020F0502020204030204" pitchFamily="34" charset="0"/>
                    <a:ea typeface="Source Sans Pro" charset="0"/>
                    <a:cs typeface="Calibri" panose="020F0502020204030204" pitchFamily="34" charset="0"/>
                  </a:rPr>
                  <a:t>46%</a:t>
                </a:r>
              </a:p>
              <a:p>
                <a:pPr>
                  <a:lnSpc>
                    <a:spcPct val="89000"/>
                  </a:lnSpc>
                </a:pPr>
                <a:r>
                  <a:rPr lang="en-US" sz="1400">
                    <a:latin typeface="Calibri" panose="020F0502020204030204" pitchFamily="34" charset="0"/>
                    <a:cs typeface="Calibri" panose="020F0502020204030204" pitchFamily="34" charset="0"/>
                  </a:rPr>
                  <a:t>Lorem </a:t>
                </a:r>
                <a:r>
                  <a:rPr lang="en-US" sz="1400" err="1">
                    <a:latin typeface="Calibri" panose="020F0502020204030204" pitchFamily="34" charset="0"/>
                    <a:cs typeface="Calibri" panose="020F0502020204030204" pitchFamily="34" charset="0"/>
                  </a:rPr>
                  <a:t>ipsum</a:t>
                </a:r>
                <a:r>
                  <a:rPr lang="en-US" sz="1400">
                    <a:latin typeface="Calibri" panose="020F0502020204030204" pitchFamily="34" charset="0"/>
                    <a:cs typeface="Calibri" panose="020F0502020204030204" pitchFamily="34" charset="0"/>
                  </a:rPr>
                  <a:t> dolor.</a:t>
                </a:r>
              </a:p>
            </p:txBody>
          </p:sp>
        </p:grpSp>
        <p:sp>
          <p:nvSpPr>
            <p:cNvPr id="68" name="Freeform 32">
              <a:extLst>
                <a:ext uri="{FF2B5EF4-FFF2-40B4-BE49-F238E27FC236}">
                  <a16:creationId xmlns:a16="http://schemas.microsoft.com/office/drawing/2014/main" id="{3C6A7DF3-079B-D343-9405-FE1C8D0E33CB}"/>
                </a:ext>
              </a:extLst>
            </p:cNvPr>
            <p:cNvSpPr/>
            <p:nvPr/>
          </p:nvSpPr>
          <p:spPr>
            <a:xfrm flipH="1">
              <a:off x="6930541" y="4422543"/>
              <a:ext cx="1420888" cy="457323"/>
            </a:xfrm>
            <a:custGeom>
              <a:avLst/>
              <a:gdLst>
                <a:gd name="connsiteX0" fmla="*/ 670560 w 670560"/>
                <a:gd name="connsiteY0" fmla="*/ 304800 h 304800"/>
                <a:gd name="connsiteX1" fmla="*/ 345440 w 670560"/>
                <a:gd name="connsiteY1" fmla="*/ 0 h 304800"/>
                <a:gd name="connsiteX2" fmla="*/ 0 w 670560"/>
                <a:gd name="connsiteY2" fmla="*/ 0 h 304800"/>
                <a:gd name="connsiteX0" fmla="*/ 626054 w 626054"/>
                <a:gd name="connsiteY0" fmla="*/ 265258 h 265258"/>
                <a:gd name="connsiteX1" fmla="*/ 345440 w 626054"/>
                <a:gd name="connsiteY1" fmla="*/ 0 h 265258"/>
                <a:gd name="connsiteX2" fmla="*/ 0 w 626054"/>
                <a:gd name="connsiteY2" fmla="*/ 0 h 265258"/>
                <a:gd name="connsiteX0" fmla="*/ 626054 w 626054"/>
                <a:gd name="connsiteY0" fmla="*/ 278439 h 278439"/>
                <a:gd name="connsiteX1" fmla="*/ 345440 w 626054"/>
                <a:gd name="connsiteY1" fmla="*/ 0 h 278439"/>
                <a:gd name="connsiteX2" fmla="*/ 0 w 626054"/>
                <a:gd name="connsiteY2" fmla="*/ 0 h 278439"/>
                <a:gd name="connsiteX0" fmla="*/ 548910 w 548910"/>
                <a:gd name="connsiteY0" fmla="*/ 304800 h 304800"/>
                <a:gd name="connsiteX1" fmla="*/ 345440 w 548910"/>
                <a:gd name="connsiteY1" fmla="*/ 0 h 304800"/>
                <a:gd name="connsiteX2" fmla="*/ 0 w 548910"/>
                <a:gd name="connsiteY2" fmla="*/ 0 h 304800"/>
              </a:gdLst>
              <a:ahLst/>
              <a:cxnLst>
                <a:cxn ang="0">
                  <a:pos x="connsiteX0" y="connsiteY0"/>
                </a:cxn>
                <a:cxn ang="0">
                  <a:pos x="connsiteX1" y="connsiteY1"/>
                </a:cxn>
                <a:cxn ang="0">
                  <a:pos x="connsiteX2" y="connsiteY2"/>
                </a:cxn>
              </a:cxnLst>
              <a:rect l="l" t="t" r="r" b="b"/>
              <a:pathLst>
                <a:path w="548910" h="304800">
                  <a:moveTo>
                    <a:pt x="548910" y="304800"/>
                  </a:moveTo>
                  <a:lnTo>
                    <a:pt x="345440" y="0"/>
                  </a:lnTo>
                  <a:lnTo>
                    <a:pt x="0" y="0"/>
                  </a:lnTo>
                </a:path>
              </a:pathLst>
            </a:custGeom>
            <a:noFill/>
            <a:ln w="3175">
              <a:solidFill>
                <a:schemeClr val="tx1"/>
              </a:solidFill>
              <a:headEnd type="oval"/>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panose="020F0502020204030204" pitchFamily="34" charset="0"/>
                <a:cs typeface="Calibri" panose="020F0502020204030204" pitchFamily="34" charset="0"/>
              </a:endParaRPr>
            </a:p>
          </p:txBody>
        </p:sp>
      </p:grpSp>
      <p:grpSp>
        <p:nvGrpSpPr>
          <p:cNvPr id="72" name="Group 36">
            <a:extLst>
              <a:ext uri="{FF2B5EF4-FFF2-40B4-BE49-F238E27FC236}">
                <a16:creationId xmlns:a16="http://schemas.microsoft.com/office/drawing/2014/main" id="{B97AADDC-FED3-7547-8432-FAAF213E369C}"/>
              </a:ext>
            </a:extLst>
          </p:cNvPr>
          <p:cNvGrpSpPr/>
          <p:nvPr userDrawn="1"/>
        </p:nvGrpSpPr>
        <p:grpSpPr>
          <a:xfrm>
            <a:off x="5549129" y="4648576"/>
            <a:ext cx="4523008" cy="1277937"/>
            <a:chOff x="6234420" y="4822679"/>
            <a:chExt cx="4523008" cy="1277937"/>
          </a:xfrm>
        </p:grpSpPr>
        <p:grpSp>
          <p:nvGrpSpPr>
            <p:cNvPr id="73" name="Group 37">
              <a:extLst>
                <a:ext uri="{FF2B5EF4-FFF2-40B4-BE49-F238E27FC236}">
                  <a16:creationId xmlns:a16="http://schemas.microsoft.com/office/drawing/2014/main" id="{7029D61A-81DB-A447-B487-5B702970930C}"/>
                </a:ext>
              </a:extLst>
            </p:cNvPr>
            <p:cNvGrpSpPr/>
            <p:nvPr/>
          </p:nvGrpSpPr>
          <p:grpSpPr>
            <a:xfrm>
              <a:off x="7994911" y="5109234"/>
              <a:ext cx="2762517" cy="991382"/>
              <a:chOff x="8181932" y="2144750"/>
              <a:chExt cx="2762517" cy="991382"/>
            </a:xfrm>
          </p:grpSpPr>
          <p:sp>
            <p:nvSpPr>
              <p:cNvPr id="75" name="Round Same Side Corner Rectangle 39">
                <a:extLst>
                  <a:ext uri="{FF2B5EF4-FFF2-40B4-BE49-F238E27FC236}">
                    <a16:creationId xmlns:a16="http://schemas.microsoft.com/office/drawing/2014/main" id="{236EC3F1-DC3E-974E-85DE-9B5F9F4FB994}"/>
                  </a:ext>
                </a:extLst>
              </p:cNvPr>
              <p:cNvSpPr/>
              <p:nvPr/>
            </p:nvSpPr>
            <p:spPr>
              <a:xfrm rot="16200000">
                <a:off x="9067500" y="1259182"/>
                <a:ext cx="991382" cy="2762517"/>
              </a:xfrm>
              <a:prstGeom prst="round2SameRect">
                <a:avLst>
                  <a:gd name="adj1" fmla="val 50000"/>
                  <a:gd name="adj2" fmla="val 0"/>
                </a:avLst>
              </a:prstGeom>
              <a:solidFill>
                <a:schemeClr val="bg1"/>
              </a:solidFill>
              <a:ln>
                <a:solidFill>
                  <a:schemeClr val="tx1">
                    <a:alpha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76" name="Oval 75">
                <a:extLst>
                  <a:ext uri="{FF2B5EF4-FFF2-40B4-BE49-F238E27FC236}">
                    <a16:creationId xmlns:a16="http://schemas.microsoft.com/office/drawing/2014/main" id="{17F3C46B-DFB6-CB4F-ADDD-E240035675B4}"/>
                  </a:ext>
                </a:extLst>
              </p:cNvPr>
              <p:cNvSpPr/>
              <p:nvPr/>
            </p:nvSpPr>
            <p:spPr>
              <a:xfrm>
                <a:off x="8214830" y="2172326"/>
                <a:ext cx="936231" cy="936231"/>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0" rtlCol="0" anchor="ctr"/>
              <a:lstStyle/>
              <a:p>
                <a:pPr algn="ctr"/>
                <a:r>
                  <a:rPr lang="en-US" sz="3600">
                    <a:latin typeface="Calibri" panose="020F0502020204030204" pitchFamily="34" charset="0"/>
                    <a:ea typeface="linea-basic-10" charset="0"/>
                    <a:cs typeface="Calibri" panose="020F0502020204030204" pitchFamily="34" charset="0"/>
                  </a:rPr>
                  <a:t>u</a:t>
                </a:r>
              </a:p>
            </p:txBody>
          </p:sp>
          <p:sp>
            <p:nvSpPr>
              <p:cNvPr id="77" name="TextBox 41">
                <a:extLst>
                  <a:ext uri="{FF2B5EF4-FFF2-40B4-BE49-F238E27FC236}">
                    <a16:creationId xmlns:a16="http://schemas.microsoft.com/office/drawing/2014/main" id="{D4EDD4B9-61ED-0943-A201-392255A30F9B}"/>
                  </a:ext>
                </a:extLst>
              </p:cNvPr>
              <p:cNvSpPr txBox="1"/>
              <p:nvPr/>
            </p:nvSpPr>
            <p:spPr>
              <a:xfrm>
                <a:off x="9213302" y="2242142"/>
                <a:ext cx="1585178" cy="777136"/>
              </a:xfrm>
              <a:prstGeom prst="rect">
                <a:avLst/>
              </a:prstGeom>
              <a:noFill/>
            </p:spPr>
            <p:txBody>
              <a:bodyPr wrap="none" rtlCol="0">
                <a:spAutoFit/>
              </a:bodyPr>
              <a:lstStyle/>
              <a:p>
                <a:pPr>
                  <a:lnSpc>
                    <a:spcPct val="89000"/>
                  </a:lnSpc>
                </a:pPr>
                <a:r>
                  <a:rPr lang="en-US" sz="3600">
                    <a:latin typeface="Calibri" panose="020F0502020204030204" pitchFamily="34" charset="0"/>
                    <a:ea typeface="Source Sans Pro" charset="0"/>
                    <a:cs typeface="Calibri" panose="020F0502020204030204" pitchFamily="34" charset="0"/>
                  </a:rPr>
                  <a:t>46%</a:t>
                </a:r>
              </a:p>
              <a:p>
                <a:pPr>
                  <a:lnSpc>
                    <a:spcPct val="89000"/>
                  </a:lnSpc>
                </a:pPr>
                <a:r>
                  <a:rPr lang="en-US" sz="1400">
                    <a:latin typeface="Calibri" panose="020F0502020204030204" pitchFamily="34" charset="0"/>
                    <a:cs typeface="Calibri" panose="020F0502020204030204" pitchFamily="34" charset="0"/>
                  </a:rPr>
                  <a:t>Lorem </a:t>
                </a:r>
                <a:r>
                  <a:rPr lang="en-US" sz="1400" err="1">
                    <a:latin typeface="Calibri" panose="020F0502020204030204" pitchFamily="34" charset="0"/>
                    <a:cs typeface="Calibri" panose="020F0502020204030204" pitchFamily="34" charset="0"/>
                  </a:rPr>
                  <a:t>ipsum</a:t>
                </a:r>
                <a:r>
                  <a:rPr lang="en-US" sz="1400">
                    <a:latin typeface="Calibri" panose="020F0502020204030204" pitchFamily="34" charset="0"/>
                    <a:cs typeface="Calibri" panose="020F0502020204030204" pitchFamily="34" charset="0"/>
                  </a:rPr>
                  <a:t> dolor.</a:t>
                </a:r>
              </a:p>
            </p:txBody>
          </p:sp>
        </p:grpSp>
        <p:sp>
          <p:nvSpPr>
            <p:cNvPr id="74" name="Freeform 38">
              <a:extLst>
                <a:ext uri="{FF2B5EF4-FFF2-40B4-BE49-F238E27FC236}">
                  <a16:creationId xmlns:a16="http://schemas.microsoft.com/office/drawing/2014/main" id="{C25534CA-C2D2-5845-8F10-A01DB32F44AA}"/>
                </a:ext>
              </a:extLst>
            </p:cNvPr>
            <p:cNvSpPr/>
            <p:nvPr/>
          </p:nvSpPr>
          <p:spPr>
            <a:xfrm flipH="1" flipV="1">
              <a:off x="6234420" y="4822679"/>
              <a:ext cx="1687752" cy="800353"/>
            </a:xfrm>
            <a:custGeom>
              <a:avLst/>
              <a:gdLst>
                <a:gd name="connsiteX0" fmla="*/ 670560 w 670560"/>
                <a:gd name="connsiteY0" fmla="*/ 304800 h 304800"/>
                <a:gd name="connsiteX1" fmla="*/ 345440 w 670560"/>
                <a:gd name="connsiteY1" fmla="*/ 0 h 304800"/>
                <a:gd name="connsiteX2" fmla="*/ 0 w 670560"/>
                <a:gd name="connsiteY2" fmla="*/ 0 h 304800"/>
                <a:gd name="connsiteX0" fmla="*/ 626054 w 626054"/>
                <a:gd name="connsiteY0" fmla="*/ 265258 h 265258"/>
                <a:gd name="connsiteX1" fmla="*/ 345440 w 626054"/>
                <a:gd name="connsiteY1" fmla="*/ 0 h 265258"/>
                <a:gd name="connsiteX2" fmla="*/ 0 w 626054"/>
                <a:gd name="connsiteY2" fmla="*/ 0 h 265258"/>
                <a:gd name="connsiteX0" fmla="*/ 626054 w 626054"/>
                <a:gd name="connsiteY0" fmla="*/ 278439 h 278439"/>
                <a:gd name="connsiteX1" fmla="*/ 345440 w 626054"/>
                <a:gd name="connsiteY1" fmla="*/ 0 h 278439"/>
                <a:gd name="connsiteX2" fmla="*/ 0 w 626054"/>
                <a:gd name="connsiteY2" fmla="*/ 0 h 278439"/>
                <a:gd name="connsiteX0" fmla="*/ 548910 w 548910"/>
                <a:gd name="connsiteY0" fmla="*/ 304800 h 304800"/>
                <a:gd name="connsiteX1" fmla="*/ 345440 w 548910"/>
                <a:gd name="connsiteY1" fmla="*/ 0 h 304800"/>
                <a:gd name="connsiteX2" fmla="*/ 0 w 548910"/>
                <a:gd name="connsiteY2" fmla="*/ 0 h 304800"/>
              </a:gdLst>
              <a:ahLst/>
              <a:cxnLst>
                <a:cxn ang="0">
                  <a:pos x="connsiteX0" y="connsiteY0"/>
                </a:cxn>
                <a:cxn ang="0">
                  <a:pos x="connsiteX1" y="connsiteY1"/>
                </a:cxn>
                <a:cxn ang="0">
                  <a:pos x="connsiteX2" y="connsiteY2"/>
                </a:cxn>
              </a:cxnLst>
              <a:rect l="l" t="t" r="r" b="b"/>
              <a:pathLst>
                <a:path w="548910" h="304800">
                  <a:moveTo>
                    <a:pt x="548910" y="304800"/>
                  </a:moveTo>
                  <a:lnTo>
                    <a:pt x="345440" y="0"/>
                  </a:lnTo>
                  <a:lnTo>
                    <a:pt x="0" y="0"/>
                  </a:lnTo>
                </a:path>
              </a:pathLst>
            </a:custGeom>
            <a:noFill/>
            <a:ln w="3175">
              <a:solidFill>
                <a:schemeClr val="tx1"/>
              </a:solidFill>
              <a:headEnd type="oval"/>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51185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54"/>
                                        </p:tgtEl>
                                        <p:attrNameLst>
                                          <p:attrName>style.visibility</p:attrName>
                                        </p:attrNameLst>
                                      </p:cBhvr>
                                      <p:to>
                                        <p:strVal val="visible"/>
                                      </p:to>
                                    </p:set>
                                    <p:animEffect transition="in" filter="wipe(left)">
                                      <p:cBhvr>
                                        <p:cTn id="7" dur="500"/>
                                        <p:tgtEl>
                                          <p:spTgt spid="54"/>
                                        </p:tgtEl>
                                      </p:cBhvr>
                                    </p:animEffect>
                                  </p:childTnLst>
                                </p:cTn>
                              </p:par>
                              <p:par>
                                <p:cTn id="8" presetID="22" presetClass="entr" presetSubtype="8" fill="hold" nodeType="withEffect">
                                  <p:stCondLst>
                                    <p:cond delay="80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500"/>
                                        <p:tgtEl>
                                          <p:spTgt spid="60"/>
                                        </p:tgtEl>
                                      </p:cBhvr>
                                    </p:animEffect>
                                  </p:childTnLst>
                                </p:cTn>
                              </p:par>
                              <p:par>
                                <p:cTn id="11" presetID="22" presetClass="entr" presetSubtype="8" fill="hold" nodeType="withEffect">
                                  <p:stCondLst>
                                    <p:cond delay="1100"/>
                                  </p:stCondLst>
                                  <p:childTnLst>
                                    <p:set>
                                      <p:cBhvr>
                                        <p:cTn id="12" dur="1" fill="hold">
                                          <p:stCondLst>
                                            <p:cond delay="0"/>
                                          </p:stCondLst>
                                        </p:cTn>
                                        <p:tgtEl>
                                          <p:spTgt spid="66"/>
                                        </p:tgtEl>
                                        <p:attrNameLst>
                                          <p:attrName>style.visibility</p:attrName>
                                        </p:attrNameLst>
                                      </p:cBhvr>
                                      <p:to>
                                        <p:strVal val="visible"/>
                                      </p:to>
                                    </p:set>
                                    <p:animEffect transition="in" filter="wipe(left)">
                                      <p:cBhvr>
                                        <p:cTn id="13" dur="500"/>
                                        <p:tgtEl>
                                          <p:spTgt spid="66"/>
                                        </p:tgtEl>
                                      </p:cBhvr>
                                    </p:animEffect>
                                  </p:childTnLst>
                                </p:cTn>
                              </p:par>
                              <p:par>
                                <p:cTn id="14" presetID="22" presetClass="entr" presetSubtype="8" fill="hold" nodeType="withEffect">
                                  <p:stCondLst>
                                    <p:cond delay="1400"/>
                                  </p:stCondLst>
                                  <p:childTnLst>
                                    <p:set>
                                      <p:cBhvr>
                                        <p:cTn id="15" dur="1" fill="hold">
                                          <p:stCondLst>
                                            <p:cond delay="0"/>
                                          </p:stCondLst>
                                        </p:cTn>
                                        <p:tgtEl>
                                          <p:spTgt spid="72"/>
                                        </p:tgtEl>
                                        <p:attrNameLst>
                                          <p:attrName>style.visibility</p:attrName>
                                        </p:attrNameLst>
                                      </p:cBhvr>
                                      <p:to>
                                        <p:strVal val="visible"/>
                                      </p:to>
                                    </p:set>
                                    <p:animEffect transition="in" filter="wipe(left)">
                                      <p:cBhvr>
                                        <p:cTn id="1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Kopiervorlagen_20">
    <p:spTree>
      <p:nvGrpSpPr>
        <p:cNvPr id="1" name=""/>
        <p:cNvGrpSpPr/>
        <p:nvPr/>
      </p:nvGrpSpPr>
      <p:grpSpPr>
        <a:xfrm>
          <a:off x="0" y="0"/>
          <a:ext cx="0" cy="0"/>
          <a:chOff x="0" y="0"/>
          <a:chExt cx="0" cy="0"/>
        </a:xfrm>
      </p:grpSpPr>
      <p:pic>
        <p:nvPicPr>
          <p:cNvPr id="9" name="Bildplatzhalter 27" descr="Ein Bild, das draußen, Wasser, Mann, Körper enthält.&#10;&#10;Automatisch generierte Beschreibung">
            <a:extLst>
              <a:ext uri="{FF2B5EF4-FFF2-40B4-BE49-F238E27FC236}">
                <a16:creationId xmlns:a16="http://schemas.microsoft.com/office/drawing/2014/main" id="{398B651B-ACAF-4F41-B450-C3985410289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3527425" cy="6200775"/>
          </a:xfrm>
          <a:prstGeom prst="rect">
            <a:avLst/>
          </a:prstGeom>
        </p:spPr>
      </p:pic>
      <p:grpSp>
        <p:nvGrpSpPr>
          <p:cNvPr id="4" name="Gruppieren 3">
            <a:extLst>
              <a:ext uri="{FF2B5EF4-FFF2-40B4-BE49-F238E27FC236}">
                <a16:creationId xmlns:a16="http://schemas.microsoft.com/office/drawing/2014/main" id="{A4E8E2D3-7546-4246-AC54-8C3E71ABD559}"/>
              </a:ext>
            </a:extLst>
          </p:cNvPr>
          <p:cNvGrpSpPr/>
          <p:nvPr userDrawn="1"/>
        </p:nvGrpSpPr>
        <p:grpSpPr>
          <a:xfrm>
            <a:off x="3706450" y="1092536"/>
            <a:ext cx="7959328" cy="5111734"/>
            <a:chOff x="3706450" y="1092536"/>
            <a:chExt cx="7959328" cy="5111734"/>
          </a:xfrm>
        </p:grpSpPr>
        <p:sp>
          <p:nvSpPr>
            <p:cNvPr id="8" name="Rechteck 7">
              <a:extLst>
                <a:ext uri="{FF2B5EF4-FFF2-40B4-BE49-F238E27FC236}">
                  <a16:creationId xmlns:a16="http://schemas.microsoft.com/office/drawing/2014/main" id="{740052B9-9C89-2C4E-8FD2-ECAFAC85C6F7}"/>
                </a:ext>
              </a:extLst>
            </p:cNvPr>
            <p:cNvSpPr/>
            <p:nvPr userDrawn="1"/>
          </p:nvSpPr>
          <p:spPr>
            <a:xfrm>
              <a:off x="3970867" y="1380067"/>
              <a:ext cx="7340600" cy="232195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platzhalter 10">
              <a:extLst>
                <a:ext uri="{FF2B5EF4-FFF2-40B4-BE49-F238E27FC236}">
                  <a16:creationId xmlns:a16="http://schemas.microsoft.com/office/drawing/2014/main" id="{ED2CA39A-8E35-4741-84CB-B4F489CF71D3}"/>
                </a:ext>
              </a:extLst>
            </p:cNvPr>
            <p:cNvSpPr txBox="1">
              <a:spLocks/>
            </p:cNvSpPr>
            <p:nvPr userDrawn="1"/>
          </p:nvSpPr>
          <p:spPr>
            <a:xfrm>
              <a:off x="3706450" y="1111708"/>
              <a:ext cx="1771709" cy="538843"/>
            </a:xfrm>
            <a:prstGeom prst="rect">
              <a:avLst/>
            </a:prstGeom>
            <a:solidFill>
              <a:schemeClr val="tx1"/>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DE" sz="2200">
                  <a:solidFill>
                    <a:schemeClr val="bg1"/>
                  </a:solidFill>
                </a:rPr>
              </a:br>
              <a:endParaRPr lang="de-DE" sz="2200">
                <a:solidFill>
                  <a:schemeClr val="bg1"/>
                </a:solidFill>
              </a:endParaRPr>
            </a:p>
            <a:p>
              <a:r>
                <a:rPr lang="de-DE" sz="2200">
                  <a:solidFill>
                    <a:schemeClr val="bg1"/>
                  </a:solidFill>
                </a:rPr>
                <a:t>INSPIRATION</a:t>
              </a:r>
            </a:p>
            <a:p>
              <a:br>
                <a:rPr lang="de-DE" sz="2200">
                  <a:solidFill>
                    <a:schemeClr val="bg1"/>
                  </a:solidFill>
                </a:rPr>
              </a:br>
              <a:endParaRPr lang="de-DE" sz="2200">
                <a:solidFill>
                  <a:schemeClr val="bg1"/>
                </a:solidFill>
              </a:endParaRPr>
            </a:p>
          </p:txBody>
        </p:sp>
        <p:sp>
          <p:nvSpPr>
            <p:cNvPr id="16" name="Textplatzhalter 10">
              <a:extLst>
                <a:ext uri="{FF2B5EF4-FFF2-40B4-BE49-F238E27FC236}">
                  <a16:creationId xmlns:a16="http://schemas.microsoft.com/office/drawing/2014/main" id="{2E97125E-ED9D-8740-B948-DB05091E7A5E}"/>
                </a:ext>
              </a:extLst>
            </p:cNvPr>
            <p:cNvSpPr txBox="1">
              <a:spLocks/>
            </p:cNvSpPr>
            <p:nvPr userDrawn="1"/>
          </p:nvSpPr>
          <p:spPr>
            <a:xfrm>
              <a:off x="5736150" y="1111708"/>
              <a:ext cx="2040954" cy="538843"/>
            </a:xfrm>
            <a:prstGeom prst="rect">
              <a:avLst/>
            </a:prstGeom>
            <a:solidFill>
              <a:schemeClr val="tx1"/>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DE" sz="2200">
                  <a:solidFill>
                    <a:schemeClr val="bg1"/>
                  </a:solidFill>
                </a:rPr>
              </a:br>
              <a:endParaRPr lang="de-DE" sz="2200">
                <a:solidFill>
                  <a:schemeClr val="bg1"/>
                </a:solidFill>
              </a:endParaRPr>
            </a:p>
            <a:p>
              <a:r>
                <a:rPr lang="de-DE" sz="2200">
                  <a:solidFill>
                    <a:schemeClr val="bg1"/>
                  </a:solidFill>
                </a:rPr>
                <a:t>INFORMATION</a:t>
              </a:r>
            </a:p>
            <a:p>
              <a:br>
                <a:rPr lang="de-DE" sz="2200">
                  <a:solidFill>
                    <a:schemeClr val="bg1"/>
                  </a:solidFill>
                </a:rPr>
              </a:br>
              <a:endParaRPr lang="de-DE" sz="2200">
                <a:solidFill>
                  <a:schemeClr val="bg1"/>
                </a:solidFill>
              </a:endParaRPr>
            </a:p>
          </p:txBody>
        </p:sp>
        <p:sp>
          <p:nvSpPr>
            <p:cNvPr id="17" name="Textplatzhalter 10">
              <a:extLst>
                <a:ext uri="{FF2B5EF4-FFF2-40B4-BE49-F238E27FC236}">
                  <a16:creationId xmlns:a16="http://schemas.microsoft.com/office/drawing/2014/main" id="{EEB303B3-6AC3-1C4F-98D0-DC4F85560541}"/>
                </a:ext>
              </a:extLst>
            </p:cNvPr>
            <p:cNvSpPr txBox="1">
              <a:spLocks/>
            </p:cNvSpPr>
            <p:nvPr userDrawn="1"/>
          </p:nvSpPr>
          <p:spPr>
            <a:xfrm>
              <a:off x="8035095" y="1092536"/>
              <a:ext cx="1600984" cy="538843"/>
            </a:xfrm>
            <a:prstGeom prst="rect">
              <a:avLst/>
            </a:prstGeom>
            <a:solidFill>
              <a:schemeClr val="tx1"/>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200">
                  <a:solidFill>
                    <a:schemeClr val="bg1"/>
                  </a:solidFill>
                </a:rPr>
                <a:t>BUCHUNG</a:t>
              </a:r>
            </a:p>
          </p:txBody>
        </p:sp>
        <p:sp>
          <p:nvSpPr>
            <p:cNvPr id="18" name="Textplatzhalter 10">
              <a:extLst>
                <a:ext uri="{FF2B5EF4-FFF2-40B4-BE49-F238E27FC236}">
                  <a16:creationId xmlns:a16="http://schemas.microsoft.com/office/drawing/2014/main" id="{F5F0AB1B-72B9-374F-87B8-7333099F0004}"/>
                </a:ext>
              </a:extLst>
            </p:cNvPr>
            <p:cNvSpPr txBox="1">
              <a:spLocks/>
            </p:cNvSpPr>
            <p:nvPr userDrawn="1"/>
          </p:nvSpPr>
          <p:spPr>
            <a:xfrm>
              <a:off x="9894069" y="1106764"/>
              <a:ext cx="1771709" cy="508866"/>
            </a:xfrm>
            <a:prstGeom prst="rect">
              <a:avLst/>
            </a:prstGeom>
            <a:solidFill>
              <a:schemeClr val="tx1"/>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DE" sz="2200">
                  <a:solidFill>
                    <a:schemeClr val="bg1"/>
                  </a:solidFill>
                </a:rPr>
              </a:br>
              <a:endParaRPr lang="de-DE" sz="2200">
                <a:solidFill>
                  <a:schemeClr val="bg1"/>
                </a:solidFill>
              </a:endParaRPr>
            </a:p>
            <a:p>
              <a:r>
                <a:rPr lang="de-DE" sz="2200">
                  <a:solidFill>
                    <a:schemeClr val="bg1"/>
                  </a:solidFill>
                </a:rPr>
                <a:t>VORFREUDE</a:t>
              </a:r>
            </a:p>
            <a:p>
              <a:br>
                <a:rPr lang="de-DE" sz="2200">
                  <a:solidFill>
                    <a:schemeClr val="bg1"/>
                  </a:solidFill>
                </a:rPr>
              </a:br>
              <a:endParaRPr lang="de-DE" sz="2200">
                <a:solidFill>
                  <a:schemeClr val="bg1"/>
                </a:solidFill>
              </a:endParaRPr>
            </a:p>
          </p:txBody>
        </p:sp>
        <p:sp>
          <p:nvSpPr>
            <p:cNvPr id="19" name="Textplatzhalter 10">
              <a:extLst>
                <a:ext uri="{FF2B5EF4-FFF2-40B4-BE49-F238E27FC236}">
                  <a16:creationId xmlns:a16="http://schemas.microsoft.com/office/drawing/2014/main" id="{A6C53341-56F0-674F-A912-11FB76F4E40F}"/>
                </a:ext>
              </a:extLst>
            </p:cNvPr>
            <p:cNvSpPr txBox="1">
              <a:spLocks/>
            </p:cNvSpPr>
            <p:nvPr userDrawn="1"/>
          </p:nvSpPr>
          <p:spPr>
            <a:xfrm>
              <a:off x="5233248" y="4864368"/>
              <a:ext cx="4790696" cy="391252"/>
            </a:xfrm>
            <a:prstGeom prst="rect">
              <a:avLst/>
            </a:prstGeom>
            <a:solidFill>
              <a:schemeClr val="tx1"/>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DE" sz="1400">
                  <a:solidFill>
                    <a:schemeClr val="bg1"/>
                  </a:solidFill>
                </a:rPr>
              </a:br>
              <a:endParaRPr lang="de-DE" sz="1400">
                <a:solidFill>
                  <a:schemeClr val="bg1"/>
                </a:solidFill>
              </a:endParaRPr>
            </a:p>
            <a:p>
              <a:r>
                <a:rPr lang="de-DE" sz="1400">
                  <a:solidFill>
                    <a:schemeClr val="bg1"/>
                  </a:solidFill>
                </a:rPr>
                <a:t>Nachbereitung &amp; Weitergabe</a:t>
              </a:r>
            </a:p>
            <a:p>
              <a:br>
                <a:rPr lang="de-DE" sz="1400">
                  <a:solidFill>
                    <a:schemeClr val="bg1"/>
                  </a:solidFill>
                </a:rPr>
              </a:br>
              <a:endParaRPr lang="de-DE" sz="1400">
                <a:solidFill>
                  <a:schemeClr val="bg1"/>
                </a:solidFill>
              </a:endParaRPr>
            </a:p>
          </p:txBody>
        </p:sp>
        <p:pic>
          <p:nvPicPr>
            <p:cNvPr id="20" name="Grafik 19">
              <a:extLst>
                <a:ext uri="{FF2B5EF4-FFF2-40B4-BE49-F238E27FC236}">
                  <a16:creationId xmlns:a16="http://schemas.microsoft.com/office/drawing/2014/main" id="{A8FD828C-56DB-114F-AE97-E42A920D52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282041" y="2352882"/>
              <a:ext cx="583599" cy="405011"/>
            </a:xfrm>
            <a:prstGeom prst="rect">
              <a:avLst/>
            </a:prstGeom>
          </p:spPr>
        </p:pic>
        <p:pic>
          <p:nvPicPr>
            <p:cNvPr id="21" name="Grafik 20">
              <a:extLst>
                <a:ext uri="{FF2B5EF4-FFF2-40B4-BE49-F238E27FC236}">
                  <a16:creationId xmlns:a16="http://schemas.microsoft.com/office/drawing/2014/main" id="{7DB8A9D8-6538-D44F-998D-6909BAC72005}"/>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170125" y="2386075"/>
              <a:ext cx="638178" cy="338625"/>
            </a:xfrm>
            <a:prstGeom prst="rect">
              <a:avLst/>
            </a:prstGeom>
          </p:spPr>
        </p:pic>
        <p:pic>
          <p:nvPicPr>
            <p:cNvPr id="22" name="Grafik 21">
              <a:extLst>
                <a:ext uri="{FF2B5EF4-FFF2-40B4-BE49-F238E27FC236}">
                  <a16:creationId xmlns:a16="http://schemas.microsoft.com/office/drawing/2014/main" id="{442106CC-A6D4-C94C-B953-41AD09BB45B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6211338" y="2349665"/>
              <a:ext cx="701244" cy="411444"/>
            </a:xfrm>
            <a:prstGeom prst="rect">
              <a:avLst/>
            </a:prstGeom>
          </p:spPr>
        </p:pic>
        <p:pic>
          <p:nvPicPr>
            <p:cNvPr id="23" name="Grafik 22">
              <a:extLst>
                <a:ext uri="{FF2B5EF4-FFF2-40B4-BE49-F238E27FC236}">
                  <a16:creationId xmlns:a16="http://schemas.microsoft.com/office/drawing/2014/main" id="{BDA4DEE9-12FE-8045-8A2C-F68D8C7A099B}"/>
                </a:ext>
              </a:extLst>
            </p:cNvPr>
            <p:cNvPicPr>
              <a:picLocks noChangeAspect="1"/>
            </p:cNvPicPr>
            <p:nvPr userDrawn="1"/>
          </p:nvPicPr>
          <p:blipFill rotWithShape="1">
            <a:blip r:embed="rId6" cstate="email">
              <a:extLst>
                <a:ext uri="{28A0092B-C50C-407E-A947-70E740481C1C}">
                  <a14:useLocalDpi xmlns:a14="http://schemas.microsoft.com/office/drawing/2010/main"/>
                </a:ext>
              </a:extLst>
            </a:blip>
            <a:srcRect/>
            <a:stretch/>
          </p:blipFill>
          <p:spPr>
            <a:xfrm>
              <a:off x="8112275" y="2392229"/>
              <a:ext cx="811215" cy="326317"/>
            </a:xfrm>
            <a:prstGeom prst="rect">
              <a:avLst/>
            </a:prstGeom>
          </p:spPr>
        </p:pic>
        <p:pic>
          <p:nvPicPr>
            <p:cNvPr id="24" name="Grafik 23">
              <a:extLst>
                <a:ext uri="{FF2B5EF4-FFF2-40B4-BE49-F238E27FC236}">
                  <a16:creationId xmlns:a16="http://schemas.microsoft.com/office/drawing/2014/main" id="{40DE7DEE-24D5-254C-8C53-8BE5649A088E}"/>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a:stretch/>
          </p:blipFill>
          <p:spPr>
            <a:xfrm>
              <a:off x="5423834" y="2233414"/>
              <a:ext cx="457426" cy="643947"/>
            </a:xfrm>
            <a:prstGeom prst="rect">
              <a:avLst/>
            </a:prstGeom>
            <a:solidFill>
              <a:srgbClr val="C62153"/>
            </a:solidFill>
          </p:spPr>
        </p:pic>
        <p:cxnSp>
          <p:nvCxnSpPr>
            <p:cNvPr id="25" name="Gerade Verbindung 24">
              <a:extLst>
                <a:ext uri="{FF2B5EF4-FFF2-40B4-BE49-F238E27FC236}">
                  <a16:creationId xmlns:a16="http://schemas.microsoft.com/office/drawing/2014/main" id="{16325C13-4255-184D-A0A8-0495527AC270}"/>
                </a:ext>
              </a:extLst>
            </p:cNvPr>
            <p:cNvCxnSpPr/>
            <p:nvPr userDrawn="1"/>
          </p:nvCxnSpPr>
          <p:spPr>
            <a:xfrm>
              <a:off x="5736150" y="3786687"/>
              <a:ext cx="0" cy="44771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platzhalter 10">
              <a:extLst>
                <a:ext uri="{FF2B5EF4-FFF2-40B4-BE49-F238E27FC236}">
                  <a16:creationId xmlns:a16="http://schemas.microsoft.com/office/drawing/2014/main" id="{A701BB43-6991-2446-AFBB-F38209517D79}"/>
                </a:ext>
              </a:extLst>
            </p:cNvPr>
            <p:cNvSpPr txBox="1">
              <a:spLocks/>
            </p:cNvSpPr>
            <p:nvPr userDrawn="1"/>
          </p:nvSpPr>
          <p:spPr>
            <a:xfrm>
              <a:off x="5250292" y="4149733"/>
              <a:ext cx="971715" cy="330504"/>
            </a:xfrm>
            <a:prstGeom prst="rect">
              <a:avLst/>
            </a:prstGeom>
            <a:solidFill>
              <a:schemeClr val="bg1"/>
            </a:solidFill>
            <a:ln w="19050">
              <a:solidFill>
                <a:schemeClr val="tx1"/>
              </a:solid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400"/>
                <a:t>Inspiration</a:t>
              </a:r>
            </a:p>
          </p:txBody>
        </p:sp>
        <p:sp>
          <p:nvSpPr>
            <p:cNvPr id="27" name="Textplatzhalter 10">
              <a:extLst>
                <a:ext uri="{FF2B5EF4-FFF2-40B4-BE49-F238E27FC236}">
                  <a16:creationId xmlns:a16="http://schemas.microsoft.com/office/drawing/2014/main" id="{2340C87B-0055-1E4D-8C12-33F2950E2812}"/>
                </a:ext>
              </a:extLst>
            </p:cNvPr>
            <p:cNvSpPr txBox="1">
              <a:spLocks/>
            </p:cNvSpPr>
            <p:nvPr userDrawn="1"/>
          </p:nvSpPr>
          <p:spPr>
            <a:xfrm>
              <a:off x="6468481" y="4149733"/>
              <a:ext cx="1070703" cy="330504"/>
            </a:xfrm>
            <a:prstGeom prst="rect">
              <a:avLst/>
            </a:prstGeom>
            <a:solidFill>
              <a:schemeClr val="bg1"/>
            </a:solidFill>
            <a:ln w="19050">
              <a:solidFill>
                <a:schemeClr val="tx1"/>
              </a:solid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DE" sz="1400"/>
              </a:br>
              <a:endParaRPr lang="de-DE" sz="1400"/>
            </a:p>
            <a:p>
              <a:r>
                <a:rPr lang="de-DE" sz="1400"/>
                <a:t>Informieren</a:t>
              </a:r>
            </a:p>
            <a:p>
              <a:br>
                <a:rPr lang="de-DE" sz="1400"/>
              </a:br>
              <a:endParaRPr lang="de-DE" sz="1400"/>
            </a:p>
          </p:txBody>
        </p:sp>
        <p:sp>
          <p:nvSpPr>
            <p:cNvPr id="28" name="Textplatzhalter 10">
              <a:extLst>
                <a:ext uri="{FF2B5EF4-FFF2-40B4-BE49-F238E27FC236}">
                  <a16:creationId xmlns:a16="http://schemas.microsoft.com/office/drawing/2014/main" id="{4236BBE5-A639-FC4A-8D91-0F5AD0FE7B8D}"/>
                </a:ext>
              </a:extLst>
            </p:cNvPr>
            <p:cNvSpPr txBox="1">
              <a:spLocks/>
            </p:cNvSpPr>
            <p:nvPr userDrawn="1"/>
          </p:nvSpPr>
          <p:spPr>
            <a:xfrm>
              <a:off x="7815271" y="4149732"/>
              <a:ext cx="1062498" cy="330505"/>
            </a:xfrm>
            <a:prstGeom prst="rect">
              <a:avLst/>
            </a:prstGeom>
            <a:solidFill>
              <a:schemeClr val="bg1"/>
            </a:solidFill>
            <a:ln w="19050">
              <a:solidFill>
                <a:schemeClr val="tx1"/>
              </a:solid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DE" sz="1400"/>
              </a:br>
              <a:endParaRPr lang="de-DE" sz="1400"/>
            </a:p>
            <a:p>
              <a:r>
                <a:rPr lang="de-DE" sz="1400"/>
                <a:t>Buchen</a:t>
              </a:r>
            </a:p>
            <a:p>
              <a:br>
                <a:rPr lang="de-DE" sz="1400"/>
              </a:br>
              <a:endParaRPr lang="de-DE" sz="1400"/>
            </a:p>
          </p:txBody>
        </p:sp>
        <p:sp>
          <p:nvSpPr>
            <p:cNvPr id="29" name="Textplatzhalter 10">
              <a:extLst>
                <a:ext uri="{FF2B5EF4-FFF2-40B4-BE49-F238E27FC236}">
                  <a16:creationId xmlns:a16="http://schemas.microsoft.com/office/drawing/2014/main" id="{4919B34B-3817-7243-8DB3-470F1029E8CC}"/>
                </a:ext>
              </a:extLst>
            </p:cNvPr>
            <p:cNvSpPr txBox="1">
              <a:spLocks/>
            </p:cNvSpPr>
            <p:nvPr userDrawn="1"/>
          </p:nvSpPr>
          <p:spPr>
            <a:xfrm>
              <a:off x="9153856" y="4147512"/>
              <a:ext cx="849341" cy="332725"/>
            </a:xfrm>
            <a:prstGeom prst="rect">
              <a:avLst/>
            </a:prstGeom>
            <a:solidFill>
              <a:schemeClr val="bg1"/>
            </a:solidFill>
            <a:ln w="19050">
              <a:solidFill>
                <a:schemeClr val="tx1"/>
              </a:solidFill>
            </a:ln>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br>
                <a:rPr lang="de-DE" sz="1400"/>
              </a:br>
              <a:endParaRPr lang="de-DE" sz="1400"/>
            </a:p>
            <a:p>
              <a:r>
                <a:rPr lang="de-DE" sz="1400"/>
                <a:t>Teilen</a:t>
              </a:r>
            </a:p>
            <a:p>
              <a:br>
                <a:rPr lang="de-DE" sz="1400"/>
              </a:br>
              <a:endParaRPr lang="de-DE" sz="1400"/>
            </a:p>
          </p:txBody>
        </p:sp>
        <p:cxnSp>
          <p:nvCxnSpPr>
            <p:cNvPr id="30" name="Gerade Verbindung 29">
              <a:extLst>
                <a:ext uri="{FF2B5EF4-FFF2-40B4-BE49-F238E27FC236}">
                  <a16:creationId xmlns:a16="http://schemas.microsoft.com/office/drawing/2014/main" id="{2A3CF31C-A621-7745-BDC3-45D43E89CF0F}"/>
                </a:ext>
              </a:extLst>
            </p:cNvPr>
            <p:cNvCxnSpPr/>
            <p:nvPr userDrawn="1"/>
          </p:nvCxnSpPr>
          <p:spPr>
            <a:xfrm>
              <a:off x="7008049" y="3702021"/>
              <a:ext cx="0" cy="44771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Gerade Verbindung 30">
              <a:extLst>
                <a:ext uri="{FF2B5EF4-FFF2-40B4-BE49-F238E27FC236}">
                  <a16:creationId xmlns:a16="http://schemas.microsoft.com/office/drawing/2014/main" id="{3DB130BA-045D-744A-8A81-157A4768A72D}"/>
                </a:ext>
              </a:extLst>
            </p:cNvPr>
            <p:cNvCxnSpPr/>
            <p:nvPr userDrawn="1"/>
          </p:nvCxnSpPr>
          <p:spPr>
            <a:xfrm>
              <a:off x="8327236" y="3702021"/>
              <a:ext cx="0" cy="44771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Gerade Verbindung 31">
              <a:extLst>
                <a:ext uri="{FF2B5EF4-FFF2-40B4-BE49-F238E27FC236}">
                  <a16:creationId xmlns:a16="http://schemas.microsoft.com/office/drawing/2014/main" id="{E61810EC-497B-0F45-8477-620E7E1995D9}"/>
                </a:ext>
              </a:extLst>
            </p:cNvPr>
            <p:cNvCxnSpPr/>
            <p:nvPr userDrawn="1"/>
          </p:nvCxnSpPr>
          <p:spPr>
            <a:xfrm>
              <a:off x="9578526" y="3702021"/>
              <a:ext cx="0" cy="44771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Dreieck 32">
              <a:extLst>
                <a:ext uri="{FF2B5EF4-FFF2-40B4-BE49-F238E27FC236}">
                  <a16:creationId xmlns:a16="http://schemas.microsoft.com/office/drawing/2014/main" id="{CA941721-9E0C-4B40-81B7-B3851FD1CB9E}"/>
                </a:ext>
              </a:extLst>
            </p:cNvPr>
            <p:cNvSpPr/>
            <p:nvPr userDrawn="1"/>
          </p:nvSpPr>
          <p:spPr>
            <a:xfrm rot="5400000">
              <a:off x="5528776" y="1334949"/>
              <a:ext cx="104673" cy="902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Dreieck 33">
              <a:extLst>
                <a:ext uri="{FF2B5EF4-FFF2-40B4-BE49-F238E27FC236}">
                  <a16:creationId xmlns:a16="http://schemas.microsoft.com/office/drawing/2014/main" id="{EE1BDD7C-CB42-8843-90ED-6352E581E549}"/>
                </a:ext>
              </a:extLst>
            </p:cNvPr>
            <p:cNvSpPr/>
            <p:nvPr userDrawn="1"/>
          </p:nvSpPr>
          <p:spPr>
            <a:xfrm rot="5400000">
              <a:off x="7841153" y="1334949"/>
              <a:ext cx="104673" cy="902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 </a:t>
              </a:r>
            </a:p>
          </p:txBody>
        </p:sp>
        <p:sp>
          <p:nvSpPr>
            <p:cNvPr id="35" name="Dreieck 34">
              <a:extLst>
                <a:ext uri="{FF2B5EF4-FFF2-40B4-BE49-F238E27FC236}">
                  <a16:creationId xmlns:a16="http://schemas.microsoft.com/office/drawing/2014/main" id="{4C01164C-6767-E74B-B3C9-844FC3E82B0C}"/>
                </a:ext>
              </a:extLst>
            </p:cNvPr>
            <p:cNvSpPr/>
            <p:nvPr userDrawn="1"/>
          </p:nvSpPr>
          <p:spPr>
            <a:xfrm rot="5400000">
              <a:off x="9704136" y="1339222"/>
              <a:ext cx="104673" cy="902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 </a:t>
              </a:r>
            </a:p>
          </p:txBody>
        </p:sp>
        <p:sp>
          <p:nvSpPr>
            <p:cNvPr id="36" name="Dreieck 35">
              <a:extLst>
                <a:ext uri="{FF2B5EF4-FFF2-40B4-BE49-F238E27FC236}">
                  <a16:creationId xmlns:a16="http://schemas.microsoft.com/office/drawing/2014/main" id="{1A2EE61C-689B-6D40-87D0-2CA2F4FD1178}"/>
                </a:ext>
              </a:extLst>
            </p:cNvPr>
            <p:cNvSpPr/>
            <p:nvPr userDrawn="1"/>
          </p:nvSpPr>
          <p:spPr>
            <a:xfrm>
              <a:off x="3872056" y="2515549"/>
              <a:ext cx="197622" cy="17036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 </a:t>
              </a:r>
            </a:p>
          </p:txBody>
        </p:sp>
        <p:sp>
          <p:nvSpPr>
            <p:cNvPr id="37" name="Textplatzhalter 10">
              <a:extLst>
                <a:ext uri="{FF2B5EF4-FFF2-40B4-BE49-F238E27FC236}">
                  <a16:creationId xmlns:a16="http://schemas.microsoft.com/office/drawing/2014/main" id="{A67916B6-49A1-984F-A358-1AD17ECAFBE8}"/>
                </a:ext>
              </a:extLst>
            </p:cNvPr>
            <p:cNvSpPr txBox="1">
              <a:spLocks/>
            </p:cNvSpPr>
            <p:nvPr userDrawn="1"/>
          </p:nvSpPr>
          <p:spPr>
            <a:xfrm>
              <a:off x="5237337" y="3416267"/>
              <a:ext cx="4782519" cy="499451"/>
            </a:xfrm>
            <a:prstGeom prst="rect">
              <a:avLst/>
            </a:prstGeom>
            <a:solidFill>
              <a:schemeClr val="tx1"/>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200">
                  <a:solidFill>
                    <a:schemeClr val="bg1"/>
                  </a:solidFill>
                </a:rPr>
                <a:t>VOR-ORT-ERLEBNIS</a:t>
              </a:r>
            </a:p>
          </p:txBody>
        </p:sp>
        <p:sp>
          <p:nvSpPr>
            <p:cNvPr id="38" name="Dreieck 37">
              <a:extLst>
                <a:ext uri="{FF2B5EF4-FFF2-40B4-BE49-F238E27FC236}">
                  <a16:creationId xmlns:a16="http://schemas.microsoft.com/office/drawing/2014/main" id="{83E6050F-AF55-F74B-B751-91A5F2E90F26}"/>
                </a:ext>
              </a:extLst>
            </p:cNvPr>
            <p:cNvSpPr/>
            <p:nvPr userDrawn="1"/>
          </p:nvSpPr>
          <p:spPr>
            <a:xfrm rot="10800000">
              <a:off x="5671183" y="4474039"/>
              <a:ext cx="104673" cy="902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 </a:t>
              </a:r>
            </a:p>
          </p:txBody>
        </p:sp>
        <p:sp>
          <p:nvSpPr>
            <p:cNvPr id="39" name="Dreieck 38">
              <a:extLst>
                <a:ext uri="{FF2B5EF4-FFF2-40B4-BE49-F238E27FC236}">
                  <a16:creationId xmlns:a16="http://schemas.microsoft.com/office/drawing/2014/main" id="{21EB0F70-60A5-2A48-95AE-F15115369C2A}"/>
                </a:ext>
              </a:extLst>
            </p:cNvPr>
            <p:cNvSpPr/>
            <p:nvPr userDrawn="1"/>
          </p:nvSpPr>
          <p:spPr>
            <a:xfrm rot="10800000">
              <a:off x="6963408" y="4483564"/>
              <a:ext cx="104673" cy="902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 </a:t>
              </a:r>
            </a:p>
          </p:txBody>
        </p:sp>
        <p:sp>
          <p:nvSpPr>
            <p:cNvPr id="40" name="Dreieck 39">
              <a:extLst>
                <a:ext uri="{FF2B5EF4-FFF2-40B4-BE49-F238E27FC236}">
                  <a16:creationId xmlns:a16="http://schemas.microsoft.com/office/drawing/2014/main" id="{8DB61E03-2CD4-254D-9042-9F4C460F269A}"/>
                </a:ext>
              </a:extLst>
            </p:cNvPr>
            <p:cNvSpPr/>
            <p:nvPr userDrawn="1"/>
          </p:nvSpPr>
          <p:spPr>
            <a:xfrm rot="10800000">
              <a:off x="8300083" y="4477214"/>
              <a:ext cx="104673" cy="902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 </a:t>
              </a:r>
            </a:p>
          </p:txBody>
        </p:sp>
        <p:sp>
          <p:nvSpPr>
            <p:cNvPr id="41" name="Dreieck 40">
              <a:extLst>
                <a:ext uri="{FF2B5EF4-FFF2-40B4-BE49-F238E27FC236}">
                  <a16:creationId xmlns:a16="http://schemas.microsoft.com/office/drawing/2014/main" id="{5B42F836-4602-5648-8497-261E88F35B10}"/>
                </a:ext>
              </a:extLst>
            </p:cNvPr>
            <p:cNvSpPr/>
            <p:nvPr userDrawn="1"/>
          </p:nvSpPr>
          <p:spPr>
            <a:xfrm rot="10800000">
              <a:off x="9531983" y="4483564"/>
              <a:ext cx="104673" cy="9023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 </a:t>
              </a:r>
            </a:p>
          </p:txBody>
        </p:sp>
        <p:sp>
          <p:nvSpPr>
            <p:cNvPr id="42" name="Dreieck 41">
              <a:extLst>
                <a:ext uri="{FF2B5EF4-FFF2-40B4-BE49-F238E27FC236}">
                  <a16:creationId xmlns:a16="http://schemas.microsoft.com/office/drawing/2014/main" id="{B40F1BF2-1C94-694B-9B32-C74E03F28E17}"/>
                </a:ext>
              </a:extLst>
            </p:cNvPr>
            <p:cNvSpPr/>
            <p:nvPr userDrawn="1"/>
          </p:nvSpPr>
          <p:spPr>
            <a:xfrm rot="10800000">
              <a:off x="11202349" y="2515550"/>
              <a:ext cx="197622" cy="170363"/>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a:t> </a:t>
              </a:r>
            </a:p>
          </p:txBody>
        </p:sp>
        <p:sp>
          <p:nvSpPr>
            <p:cNvPr id="44" name="Textplatzhalter 10">
              <a:extLst>
                <a:ext uri="{FF2B5EF4-FFF2-40B4-BE49-F238E27FC236}">
                  <a16:creationId xmlns:a16="http://schemas.microsoft.com/office/drawing/2014/main" id="{BAE7E049-1DA5-EE40-B748-722D025459C7}"/>
                </a:ext>
              </a:extLst>
            </p:cNvPr>
            <p:cNvSpPr txBox="1">
              <a:spLocks/>
            </p:cNvSpPr>
            <p:nvPr userDrawn="1"/>
          </p:nvSpPr>
          <p:spPr>
            <a:xfrm>
              <a:off x="5233248" y="5616536"/>
              <a:ext cx="4786608" cy="587734"/>
            </a:xfrm>
            <a:prstGeom prst="rect">
              <a:avLst/>
            </a:prstGeom>
            <a:solidFill>
              <a:srgbClr val="C62153"/>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e-DE" sz="1600" b="1" i="1">
                  <a:solidFill>
                    <a:schemeClr val="bg1"/>
                  </a:solidFill>
                </a:rPr>
                <a:t>Nicht zu unterschätzen: </a:t>
              </a:r>
              <a:br>
                <a:rPr lang="de-DE" sz="1600" b="1" i="1">
                  <a:solidFill>
                    <a:schemeClr val="bg1"/>
                  </a:solidFill>
                </a:rPr>
              </a:br>
              <a:r>
                <a:rPr lang="de-DE" sz="1600" b="1" i="1">
                  <a:solidFill>
                    <a:schemeClr val="bg1"/>
                  </a:solidFill>
                </a:rPr>
                <a:t>Empfehlungen durch Freunde und Bekannte!</a:t>
              </a:r>
            </a:p>
          </p:txBody>
        </p:sp>
      </p:grpSp>
      <p:sp>
        <p:nvSpPr>
          <p:cNvPr id="2" name="Rechteck 1">
            <a:extLst>
              <a:ext uri="{FF2B5EF4-FFF2-40B4-BE49-F238E27FC236}">
                <a16:creationId xmlns:a16="http://schemas.microsoft.com/office/drawing/2014/main" id="{1EB1BE82-08FB-2046-84EF-3D9B3758A247}"/>
              </a:ext>
            </a:extLst>
          </p:cNvPr>
          <p:cNvSpPr/>
          <p:nvPr userDrawn="1"/>
        </p:nvSpPr>
        <p:spPr>
          <a:xfrm>
            <a:off x="3527424" y="528845"/>
            <a:ext cx="8664575" cy="5414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77793797"/>
      </p:ext>
    </p:extLst>
  </p:cSld>
  <p:clrMapOvr>
    <a:masterClrMapping/>
  </p:clrMapOvr>
  <p:hf sldNum="0" hdr="0" ftr="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Kopiervorlagen_21">
    <p:spTree>
      <p:nvGrpSpPr>
        <p:cNvPr id="1" name=""/>
        <p:cNvGrpSpPr/>
        <p:nvPr/>
      </p:nvGrpSpPr>
      <p:grpSpPr>
        <a:xfrm>
          <a:off x="0" y="0"/>
          <a:ext cx="0" cy="0"/>
          <a:chOff x="0" y="0"/>
          <a:chExt cx="0" cy="0"/>
        </a:xfrm>
      </p:grpSpPr>
      <p:pic>
        <p:nvPicPr>
          <p:cNvPr id="45" name="Bildplatzhalter 12" descr="Ein Bild, das Wasser, draußen, Person, Gruppe enthält.&#10;&#10;Automatisch generierte Beschreibung">
            <a:extLst>
              <a:ext uri="{FF2B5EF4-FFF2-40B4-BE49-F238E27FC236}">
                <a16:creationId xmlns:a16="http://schemas.microsoft.com/office/drawing/2014/main" id="{157D0DCB-2071-0F4D-BC0C-4EB5E71FA86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558587"/>
            <a:ext cx="4713514" cy="5642188"/>
          </a:xfrm>
          <a:prstGeom prst="rect">
            <a:avLst/>
          </a:prstGeom>
        </p:spPr>
      </p:pic>
      <p:sp>
        <p:nvSpPr>
          <p:cNvPr id="48" name="Textplatzhalter 3">
            <a:extLst>
              <a:ext uri="{FF2B5EF4-FFF2-40B4-BE49-F238E27FC236}">
                <a16:creationId xmlns:a16="http://schemas.microsoft.com/office/drawing/2014/main" id="{B4027AEC-D8B1-D642-A607-A059D543691B}"/>
              </a:ext>
            </a:extLst>
          </p:cNvPr>
          <p:cNvSpPr txBox="1">
            <a:spLocks/>
          </p:cNvSpPr>
          <p:nvPr userDrawn="1"/>
        </p:nvSpPr>
        <p:spPr>
          <a:xfrm>
            <a:off x="8808813" y="3522974"/>
            <a:ext cx="2588529" cy="2029051"/>
          </a:xfrm>
          <a:prstGeom prst="rect">
            <a:avLst/>
          </a:prstGeom>
        </p:spPr>
        <p:txBody>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0" i="1" kern="1200" spc="0">
                <a:solidFill>
                  <a:schemeClr val="tx1"/>
                </a:solidFill>
                <a:latin typeface="+mj-lt"/>
                <a:ea typeface="Open Sans Light" panose="020B0306030504020204" pitchFamily="34" charset="0"/>
                <a:cs typeface="Open Sans Light" panose="020B0306030504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a:t>10. Wachstumsjahr </a:t>
            </a:r>
            <a:r>
              <a:rPr lang="de-DE"/>
              <a:t>in Folge (Januar bis Juli </a:t>
            </a:r>
            <a:br>
              <a:rPr lang="de-DE"/>
            </a:br>
            <a:r>
              <a:rPr lang="de-DE"/>
              <a:t>+ 2,3 % bei den Übernachtungen) </a:t>
            </a:r>
          </a:p>
          <a:p>
            <a:endParaRPr lang="de-DE"/>
          </a:p>
        </p:txBody>
      </p:sp>
      <p:sp>
        <p:nvSpPr>
          <p:cNvPr id="49" name="Textplatzhalter 1">
            <a:extLst>
              <a:ext uri="{FF2B5EF4-FFF2-40B4-BE49-F238E27FC236}">
                <a16:creationId xmlns:a16="http://schemas.microsoft.com/office/drawing/2014/main" id="{F5E5BCA7-465A-EB44-8F6E-F92EC58EB98C}"/>
              </a:ext>
            </a:extLst>
          </p:cNvPr>
          <p:cNvSpPr txBox="1">
            <a:spLocks/>
          </p:cNvSpPr>
          <p:nvPr userDrawn="1"/>
        </p:nvSpPr>
        <p:spPr>
          <a:xfrm>
            <a:off x="8808813" y="2892254"/>
            <a:ext cx="890358" cy="440787"/>
          </a:xfrm>
          <a:prstGeom prst="rect">
            <a:avLst/>
          </a:prstGeom>
          <a:solidFill>
            <a:schemeClr val="tx1"/>
          </a:solidFill>
        </p:spPr>
        <p:txBody>
          <a:bodyPr lIns="36000" tIns="0" rIns="0" bIns="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solidFill>
                  <a:schemeClr val="bg1"/>
                </a:solidFill>
              </a:rPr>
              <a:t>  2019</a:t>
            </a:r>
          </a:p>
        </p:txBody>
      </p:sp>
      <p:sp>
        <p:nvSpPr>
          <p:cNvPr id="50" name="Textplatzhalter 4">
            <a:extLst>
              <a:ext uri="{FF2B5EF4-FFF2-40B4-BE49-F238E27FC236}">
                <a16:creationId xmlns:a16="http://schemas.microsoft.com/office/drawing/2014/main" id="{6EFD953D-1B78-AD49-B3D2-A2C02A921102}"/>
              </a:ext>
            </a:extLst>
          </p:cNvPr>
          <p:cNvSpPr txBox="1">
            <a:spLocks/>
          </p:cNvSpPr>
          <p:nvPr userDrawn="1"/>
        </p:nvSpPr>
        <p:spPr>
          <a:xfrm>
            <a:off x="0" y="1342359"/>
            <a:ext cx="4103914" cy="620449"/>
          </a:xfrm>
          <a:prstGeom prst="rect">
            <a:avLst/>
          </a:prstGeom>
          <a:solidFill>
            <a:schemeClr val="bg1"/>
          </a:solidFill>
        </p:spPr>
        <p:txBody>
          <a:bodyPr lIns="503999" tIns="0" rIns="0" bIns="0" anchor="ctr">
            <a:noAutofit/>
          </a:bodyPr>
          <a:lstStyle>
            <a:lvl1pPr marL="0" indent="0" algn="l" defTabSz="914400" rtl="0" eaLnBrk="1" latinLnBrk="0" hangingPunct="1">
              <a:lnSpc>
                <a:spcPct val="90000"/>
              </a:lnSpc>
              <a:spcBef>
                <a:spcPts val="1000"/>
              </a:spcBef>
              <a:buFont typeface="Arial" panose="020B0604020202020204" pitchFamily="34" charset="0"/>
              <a:buNone/>
              <a:defRPr sz="3500" b="1" kern="1200" spc="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4500"/>
              <a:t>ERFOLGREICH!</a:t>
            </a:r>
          </a:p>
        </p:txBody>
      </p:sp>
      <p:sp>
        <p:nvSpPr>
          <p:cNvPr id="51" name="Textplatzhalter 1">
            <a:extLst>
              <a:ext uri="{FF2B5EF4-FFF2-40B4-BE49-F238E27FC236}">
                <a16:creationId xmlns:a16="http://schemas.microsoft.com/office/drawing/2014/main" id="{BE6F098F-45EB-8543-8BD8-5055D8BE59B1}"/>
              </a:ext>
            </a:extLst>
          </p:cNvPr>
          <p:cNvSpPr txBox="1">
            <a:spLocks/>
          </p:cNvSpPr>
          <p:nvPr userDrawn="1"/>
        </p:nvSpPr>
        <p:spPr>
          <a:xfrm>
            <a:off x="5146674" y="2892254"/>
            <a:ext cx="890358" cy="440787"/>
          </a:xfrm>
          <a:prstGeom prst="rect">
            <a:avLst/>
          </a:prstGeom>
          <a:solidFill>
            <a:schemeClr val="tx1"/>
          </a:solidFill>
        </p:spPr>
        <p:txBody>
          <a:bodyPr lIns="36000" tIns="0" rIns="0" bIns="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solidFill>
                  <a:schemeClr val="bg1"/>
                </a:solidFill>
              </a:rPr>
              <a:t>  2018</a:t>
            </a:r>
          </a:p>
        </p:txBody>
      </p:sp>
      <p:sp>
        <p:nvSpPr>
          <p:cNvPr id="52" name="Textplatzhalter 4">
            <a:extLst>
              <a:ext uri="{FF2B5EF4-FFF2-40B4-BE49-F238E27FC236}">
                <a16:creationId xmlns:a16="http://schemas.microsoft.com/office/drawing/2014/main" id="{DC374A58-AA06-7040-B01F-D144A4A28970}"/>
              </a:ext>
            </a:extLst>
          </p:cNvPr>
          <p:cNvSpPr txBox="1">
            <a:spLocks/>
          </p:cNvSpPr>
          <p:nvPr userDrawn="1"/>
        </p:nvSpPr>
        <p:spPr>
          <a:xfrm>
            <a:off x="0" y="558587"/>
            <a:ext cx="8540227" cy="620449"/>
          </a:xfrm>
          <a:prstGeom prst="rect">
            <a:avLst/>
          </a:prstGeom>
          <a:solidFill>
            <a:schemeClr val="bg1"/>
          </a:solidFill>
        </p:spPr>
        <p:txBody>
          <a:bodyPr lIns="503999" tIns="0" rIns="0" bIns="0" anchor="ctr">
            <a:noAutofit/>
          </a:bodyPr>
          <a:lstStyle>
            <a:lvl1pPr marL="0" indent="0" algn="l" defTabSz="914400" rtl="0" eaLnBrk="1" latinLnBrk="0" hangingPunct="1">
              <a:lnSpc>
                <a:spcPct val="90000"/>
              </a:lnSpc>
              <a:spcBef>
                <a:spcPts val="1000"/>
              </a:spcBef>
              <a:buFont typeface="Arial" panose="020B0604020202020204" pitchFamily="34" charset="0"/>
              <a:buNone/>
              <a:defRPr sz="3500" b="1" kern="1200" spc="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4500"/>
              <a:t>DAS IST NRW ALS REISELAND: </a:t>
            </a:r>
          </a:p>
        </p:txBody>
      </p:sp>
      <p:sp>
        <p:nvSpPr>
          <p:cNvPr id="53" name="Textplatzhalter 3">
            <a:extLst>
              <a:ext uri="{FF2B5EF4-FFF2-40B4-BE49-F238E27FC236}">
                <a16:creationId xmlns:a16="http://schemas.microsoft.com/office/drawing/2014/main" id="{03ADCAE8-362B-B545-A17A-82BEACA60499}"/>
              </a:ext>
            </a:extLst>
          </p:cNvPr>
          <p:cNvSpPr txBox="1">
            <a:spLocks/>
          </p:cNvSpPr>
          <p:nvPr userDrawn="1"/>
        </p:nvSpPr>
        <p:spPr>
          <a:xfrm>
            <a:off x="5146673" y="3595462"/>
            <a:ext cx="2952297" cy="2292872"/>
          </a:xfrm>
          <a:prstGeom prst="rect">
            <a:avLst/>
          </a:prstGeom>
        </p:spPr>
        <p:txBody>
          <a:bodyPr/>
          <a:lstStyle>
            <a:lvl1pPr marL="285750" marR="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b="0" i="1" kern="1200" spc="0">
                <a:solidFill>
                  <a:schemeClr val="tx1"/>
                </a:solidFill>
                <a:latin typeface="+mj-lt"/>
                <a:ea typeface="Open Sans Light" panose="020B0306030504020204" pitchFamily="34" charset="0"/>
                <a:cs typeface="Open Sans Light" panose="020B0306030504020204" pitchFamily="34" charset="0"/>
              </a:defRPr>
            </a:lvl1pPr>
            <a:lvl2pPr marL="800100" indent="-3429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257300" indent="-3429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a:t>23,6 Millionen Gäste</a:t>
            </a:r>
            <a:br>
              <a:rPr lang="de-DE"/>
            </a:br>
            <a:r>
              <a:rPr lang="de-DE"/>
              <a:t>(2. Platz hinter Bayern) </a:t>
            </a:r>
          </a:p>
          <a:p>
            <a:r>
              <a:rPr lang="de-DE" b="1"/>
              <a:t>51,9 Millionen Übernachtungen </a:t>
            </a:r>
            <a:br>
              <a:rPr lang="de-DE" b="1"/>
            </a:br>
            <a:r>
              <a:rPr lang="de-DE"/>
              <a:t>(3. Platz hinter Bayern und Baden-Württemberg) </a:t>
            </a:r>
          </a:p>
        </p:txBody>
      </p:sp>
    </p:spTree>
    <p:extLst>
      <p:ext uri="{BB962C8B-B14F-4D97-AF65-F5344CB8AC3E}">
        <p14:creationId xmlns:p14="http://schemas.microsoft.com/office/powerpoint/2010/main" val="3564971583"/>
      </p:ext>
    </p:extLst>
  </p:cSld>
  <p:clrMapOvr>
    <a:masterClrMapping/>
  </p:clrMapOvr>
  <p:hf sldNum="0" hdr="0" ftr="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Kopiervorlagen_22">
    <p:spTree>
      <p:nvGrpSpPr>
        <p:cNvPr id="1" name=""/>
        <p:cNvGrpSpPr/>
        <p:nvPr/>
      </p:nvGrpSpPr>
      <p:grpSpPr>
        <a:xfrm>
          <a:off x="0" y="0"/>
          <a:ext cx="0" cy="0"/>
          <a:chOff x="0" y="0"/>
          <a:chExt cx="0" cy="0"/>
        </a:xfrm>
      </p:grpSpPr>
      <p:sp>
        <p:nvSpPr>
          <p:cNvPr id="8" name="Textplatzhalter 16">
            <a:extLst>
              <a:ext uri="{FF2B5EF4-FFF2-40B4-BE49-F238E27FC236}">
                <a16:creationId xmlns:a16="http://schemas.microsoft.com/office/drawing/2014/main" id="{8030831B-8E9E-8242-B3E7-95EDABE1936C}"/>
              </a:ext>
            </a:extLst>
          </p:cNvPr>
          <p:cNvSpPr txBox="1">
            <a:spLocks/>
          </p:cNvSpPr>
          <p:nvPr userDrawn="1"/>
        </p:nvSpPr>
        <p:spPr>
          <a:xfrm>
            <a:off x="4146010" y="3351539"/>
            <a:ext cx="3182443" cy="1820129"/>
          </a:xfrm>
          <a:prstGeom prst="rect">
            <a:avLst/>
          </a:prstGeom>
          <a:solidFill>
            <a:schemeClr val="bg1"/>
          </a:solidFill>
          <a:ln w="15875">
            <a:solidFill>
              <a:schemeClr val="tx1">
                <a:lumMod val="75000"/>
                <a:lumOff val="25000"/>
              </a:schemeClr>
            </a:solidFill>
          </a:ln>
        </p:spPr>
        <p:txBody>
          <a:bodyPr lIns="0" tIns="0" rIns="0" bIns="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de-DE" sz="1800" b="0" i="1"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b="1">
                <a:solidFill>
                  <a:schemeClr val="tx1"/>
                </a:solidFill>
              </a:rPr>
              <a:t>51,9 </a:t>
            </a:r>
            <a:r>
              <a:rPr lang="de-DE" sz="2400" b="1" err="1">
                <a:solidFill>
                  <a:schemeClr val="tx1"/>
                </a:solidFill>
              </a:rPr>
              <a:t>Mil</a:t>
            </a:r>
            <a:br>
              <a:rPr lang="de-DE" sz="2400" b="1">
                <a:solidFill>
                  <a:schemeClr val="tx1"/>
                </a:solidFill>
              </a:rPr>
            </a:br>
            <a:r>
              <a:rPr lang="de-DE" sz="2400" b="1">
                <a:solidFill>
                  <a:schemeClr val="tx1"/>
                </a:solidFill>
              </a:rPr>
              <a:t>Übernachtungen </a:t>
            </a:r>
            <a:br>
              <a:rPr lang="de-DE" sz="2400" b="1">
                <a:solidFill>
                  <a:schemeClr val="tx1"/>
                </a:solidFill>
              </a:rPr>
            </a:br>
            <a:r>
              <a:rPr lang="de-DE">
                <a:solidFill>
                  <a:schemeClr val="tx1"/>
                </a:solidFill>
              </a:rPr>
              <a:t>(3. Platz hinter Bayern und </a:t>
            </a:r>
            <a:br>
              <a:rPr lang="de-DE">
                <a:solidFill>
                  <a:schemeClr val="tx1"/>
                </a:solidFill>
              </a:rPr>
            </a:br>
            <a:r>
              <a:rPr lang="de-DE">
                <a:solidFill>
                  <a:schemeClr val="tx1"/>
                </a:solidFill>
              </a:rPr>
              <a:t>Baden-Württemberg) </a:t>
            </a:r>
            <a:endParaRPr lang="de-DE" sz="2400" b="1">
              <a:solidFill>
                <a:schemeClr val="tx1"/>
              </a:solidFill>
            </a:endParaRPr>
          </a:p>
        </p:txBody>
      </p:sp>
      <p:sp>
        <p:nvSpPr>
          <p:cNvPr id="9" name="Textplatzhalter 16">
            <a:extLst>
              <a:ext uri="{FF2B5EF4-FFF2-40B4-BE49-F238E27FC236}">
                <a16:creationId xmlns:a16="http://schemas.microsoft.com/office/drawing/2014/main" id="{54219A3E-AE73-B147-9B78-0550BDFFFECD}"/>
              </a:ext>
            </a:extLst>
          </p:cNvPr>
          <p:cNvSpPr txBox="1">
            <a:spLocks/>
          </p:cNvSpPr>
          <p:nvPr userDrawn="1"/>
        </p:nvSpPr>
        <p:spPr>
          <a:xfrm>
            <a:off x="7776081" y="3350020"/>
            <a:ext cx="3182443" cy="1820129"/>
          </a:xfrm>
          <a:prstGeom prst="rect">
            <a:avLst/>
          </a:prstGeom>
          <a:solidFill>
            <a:schemeClr val="bg1"/>
          </a:solidFill>
          <a:ln w="15875">
            <a:solidFill>
              <a:schemeClr val="tx1">
                <a:lumMod val="75000"/>
                <a:lumOff val="25000"/>
              </a:schemeClr>
            </a:solidFill>
          </a:ln>
        </p:spPr>
        <p:txBody>
          <a:bodyPr lIns="0" tIns="0" rIns="0" bIns="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de-DE" sz="1800" b="0" i="1"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b="1"/>
              <a:t>10. Wachstumsjahr </a:t>
            </a:r>
            <a:br>
              <a:rPr lang="de-DE" sz="2400" b="1"/>
            </a:br>
            <a:r>
              <a:rPr lang="de-DE" sz="2400" b="1"/>
              <a:t>in Folge </a:t>
            </a:r>
            <a:br>
              <a:rPr lang="de-DE" sz="2400" b="1">
                <a:solidFill>
                  <a:schemeClr val="tx1"/>
                </a:solidFill>
              </a:rPr>
            </a:br>
            <a:r>
              <a:rPr lang="de-DE"/>
              <a:t>(Januar bis Juli </a:t>
            </a:r>
            <a:r>
              <a:rPr lang="de-DE" b="1"/>
              <a:t>+2,3 % </a:t>
            </a:r>
            <a:r>
              <a:rPr lang="de-DE"/>
              <a:t>bei </a:t>
            </a:r>
            <a:br>
              <a:rPr lang="de-DE"/>
            </a:br>
            <a:r>
              <a:rPr lang="de-DE"/>
              <a:t>den Übernachtungen) </a:t>
            </a:r>
            <a:endParaRPr lang="de-DE" sz="2400" b="1">
              <a:solidFill>
                <a:schemeClr val="tx1"/>
              </a:solidFill>
            </a:endParaRPr>
          </a:p>
        </p:txBody>
      </p:sp>
      <p:sp>
        <p:nvSpPr>
          <p:cNvPr id="10" name="Textplatzhalter 16">
            <a:extLst>
              <a:ext uri="{FF2B5EF4-FFF2-40B4-BE49-F238E27FC236}">
                <a16:creationId xmlns:a16="http://schemas.microsoft.com/office/drawing/2014/main" id="{76E6AFC1-E7DC-9F4D-8B07-F49A114014B8}"/>
              </a:ext>
            </a:extLst>
          </p:cNvPr>
          <p:cNvSpPr txBox="1">
            <a:spLocks/>
          </p:cNvSpPr>
          <p:nvPr userDrawn="1"/>
        </p:nvSpPr>
        <p:spPr>
          <a:xfrm>
            <a:off x="515938" y="3348501"/>
            <a:ext cx="3182443" cy="1820129"/>
          </a:xfrm>
          <a:prstGeom prst="rect">
            <a:avLst/>
          </a:prstGeom>
          <a:solidFill>
            <a:schemeClr val="bg1"/>
          </a:solidFill>
          <a:ln w="15875">
            <a:solidFill>
              <a:schemeClr val="tx1">
                <a:lumMod val="75000"/>
                <a:lumOff val="25000"/>
              </a:schemeClr>
            </a:solidFill>
          </a:ln>
        </p:spPr>
        <p:txBody>
          <a:bodyPr lIns="0" tIns="0" rIns="0" bIns="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de-DE" sz="1800" b="0" i="1"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b="1"/>
              <a:t>23,6 </a:t>
            </a:r>
            <a:r>
              <a:rPr lang="de-DE" sz="2400" b="1" err="1"/>
              <a:t>Mil</a:t>
            </a:r>
            <a:br>
              <a:rPr lang="de-DE" sz="2400" b="1"/>
            </a:br>
            <a:r>
              <a:rPr lang="de-DE" sz="2400" b="1"/>
              <a:t>Gäste</a:t>
            </a:r>
            <a:br>
              <a:rPr lang="de-DE" sz="2400" b="1">
                <a:solidFill>
                  <a:schemeClr val="tx1"/>
                </a:solidFill>
              </a:rPr>
            </a:br>
            <a:r>
              <a:rPr lang="de-DE"/>
              <a:t>(2. Platz hinter Bayern) </a:t>
            </a:r>
            <a:endParaRPr lang="de-DE" sz="2400" b="1">
              <a:solidFill>
                <a:schemeClr val="tx1"/>
              </a:solidFill>
            </a:endParaRPr>
          </a:p>
        </p:txBody>
      </p:sp>
      <p:sp>
        <p:nvSpPr>
          <p:cNvPr id="5" name="Textplatzhalter 1">
            <a:extLst>
              <a:ext uri="{FF2B5EF4-FFF2-40B4-BE49-F238E27FC236}">
                <a16:creationId xmlns:a16="http://schemas.microsoft.com/office/drawing/2014/main" id="{939332BC-0240-E24B-A2C9-DF1A5666C4D5}"/>
              </a:ext>
            </a:extLst>
          </p:cNvPr>
          <p:cNvSpPr txBox="1">
            <a:spLocks/>
          </p:cNvSpPr>
          <p:nvPr userDrawn="1"/>
        </p:nvSpPr>
        <p:spPr>
          <a:xfrm>
            <a:off x="7776081" y="2917874"/>
            <a:ext cx="991860" cy="440787"/>
          </a:xfrm>
          <a:prstGeom prst="rect">
            <a:avLst/>
          </a:prstGeom>
          <a:solidFill>
            <a:srgbClr val="C62153"/>
          </a:solidFill>
        </p:spPr>
        <p:txBody>
          <a:bodyPr lIns="36000" tIns="0" rIns="0" bIns="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solidFill>
                  <a:schemeClr val="bg1"/>
                </a:solidFill>
              </a:rPr>
              <a:t>  </a:t>
            </a:r>
            <a:r>
              <a:rPr lang="de-DE" sz="2500">
                <a:solidFill>
                  <a:schemeClr val="bg1"/>
                </a:solidFill>
              </a:rPr>
              <a:t>2020</a:t>
            </a:r>
          </a:p>
        </p:txBody>
      </p:sp>
      <p:sp>
        <p:nvSpPr>
          <p:cNvPr id="7" name="Textplatzhalter 1">
            <a:extLst>
              <a:ext uri="{FF2B5EF4-FFF2-40B4-BE49-F238E27FC236}">
                <a16:creationId xmlns:a16="http://schemas.microsoft.com/office/drawing/2014/main" id="{180A1021-0BC5-1C4B-A47F-23F27A3D26A7}"/>
              </a:ext>
            </a:extLst>
          </p:cNvPr>
          <p:cNvSpPr txBox="1">
            <a:spLocks/>
          </p:cNvSpPr>
          <p:nvPr userDrawn="1"/>
        </p:nvSpPr>
        <p:spPr>
          <a:xfrm>
            <a:off x="515938" y="2920912"/>
            <a:ext cx="991861" cy="440787"/>
          </a:xfrm>
          <a:prstGeom prst="rect">
            <a:avLst/>
          </a:prstGeom>
          <a:solidFill>
            <a:schemeClr val="tx1"/>
          </a:solidFill>
        </p:spPr>
        <p:txBody>
          <a:bodyPr lIns="36000" tIns="0" rIns="0" bIns="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solidFill>
                  <a:schemeClr val="bg1"/>
                </a:solidFill>
              </a:rPr>
              <a:t>  </a:t>
            </a:r>
            <a:r>
              <a:rPr lang="de-DE" sz="2500">
                <a:solidFill>
                  <a:schemeClr val="bg1"/>
                </a:solidFill>
              </a:rPr>
              <a:t>2019</a:t>
            </a:r>
          </a:p>
        </p:txBody>
      </p:sp>
    </p:spTree>
    <p:extLst>
      <p:ext uri="{BB962C8B-B14F-4D97-AF65-F5344CB8AC3E}">
        <p14:creationId xmlns:p14="http://schemas.microsoft.com/office/powerpoint/2010/main" val="2188201132"/>
      </p:ext>
    </p:extLst>
  </p:cSld>
  <p:clrMapOvr>
    <a:masterClrMapping/>
  </p:clrMapOvr>
  <p:hf sldNum="0" hdr="0" ftr="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Kopiervorlagen_23">
    <p:spTree>
      <p:nvGrpSpPr>
        <p:cNvPr id="1" name=""/>
        <p:cNvGrpSpPr/>
        <p:nvPr/>
      </p:nvGrpSpPr>
      <p:grpSpPr>
        <a:xfrm>
          <a:off x="0" y="0"/>
          <a:ext cx="0" cy="0"/>
          <a:chOff x="0" y="0"/>
          <a:chExt cx="0" cy="0"/>
        </a:xfrm>
      </p:grpSpPr>
      <p:pic>
        <p:nvPicPr>
          <p:cNvPr id="51" name="Grafik 50" descr="Ein Bild, das draußen, Riff, Wasser, Mann enthält.&#10;&#10;Automatisch generierte Beschreibung">
            <a:extLst>
              <a:ext uri="{FF2B5EF4-FFF2-40B4-BE49-F238E27FC236}">
                <a16:creationId xmlns:a16="http://schemas.microsoft.com/office/drawing/2014/main" id="{E2DE5F77-6331-4845-A1A8-C71AB50CE7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1" cy="6858000"/>
          </a:xfrm>
          <a:prstGeom prst="rect">
            <a:avLst/>
          </a:prstGeom>
        </p:spPr>
      </p:pic>
      <p:sp>
        <p:nvSpPr>
          <p:cNvPr id="46" name="Textplatzhalter 1">
            <a:extLst>
              <a:ext uri="{FF2B5EF4-FFF2-40B4-BE49-F238E27FC236}">
                <a16:creationId xmlns:a16="http://schemas.microsoft.com/office/drawing/2014/main" id="{1ABABE2B-222D-C344-AFD7-054579B8A4BB}"/>
              </a:ext>
            </a:extLst>
          </p:cNvPr>
          <p:cNvSpPr txBox="1">
            <a:spLocks/>
          </p:cNvSpPr>
          <p:nvPr userDrawn="1"/>
        </p:nvSpPr>
        <p:spPr>
          <a:xfrm>
            <a:off x="7617234" y="2362112"/>
            <a:ext cx="991860" cy="440787"/>
          </a:xfrm>
          <a:prstGeom prst="rect">
            <a:avLst/>
          </a:prstGeom>
          <a:solidFill>
            <a:srgbClr val="C62153"/>
          </a:solidFill>
        </p:spPr>
        <p:txBody>
          <a:bodyPr lIns="36000" tIns="0" rIns="0" bIns="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solidFill>
                  <a:schemeClr val="bg1"/>
                </a:solidFill>
              </a:rPr>
              <a:t>  </a:t>
            </a:r>
            <a:r>
              <a:rPr lang="de-DE" sz="2500">
                <a:solidFill>
                  <a:schemeClr val="bg1"/>
                </a:solidFill>
              </a:rPr>
              <a:t>2019</a:t>
            </a:r>
          </a:p>
        </p:txBody>
      </p:sp>
      <p:sp>
        <p:nvSpPr>
          <p:cNvPr id="47" name="Textplatzhalter 1">
            <a:extLst>
              <a:ext uri="{FF2B5EF4-FFF2-40B4-BE49-F238E27FC236}">
                <a16:creationId xmlns:a16="http://schemas.microsoft.com/office/drawing/2014/main" id="{CA03162B-14D4-284D-9B89-5F3F5F7C4706}"/>
              </a:ext>
            </a:extLst>
          </p:cNvPr>
          <p:cNvSpPr txBox="1">
            <a:spLocks/>
          </p:cNvSpPr>
          <p:nvPr userDrawn="1"/>
        </p:nvSpPr>
        <p:spPr>
          <a:xfrm>
            <a:off x="1038453" y="2362112"/>
            <a:ext cx="991861" cy="440787"/>
          </a:xfrm>
          <a:prstGeom prst="rect">
            <a:avLst/>
          </a:prstGeom>
          <a:solidFill>
            <a:srgbClr val="C62153"/>
          </a:solidFill>
        </p:spPr>
        <p:txBody>
          <a:bodyPr lIns="36000" tIns="0" rIns="0" bIns="0" anchor="ctr">
            <a:noAutofit/>
          </a:bodyPr>
          <a:lstStyle>
            <a:lvl1pPr marL="0" indent="0" algn="l" defTabSz="914400" rtl="0" eaLnBrk="1" latinLnBrk="0" hangingPunct="1">
              <a:lnSpc>
                <a:spcPct val="90000"/>
              </a:lnSpc>
              <a:spcBef>
                <a:spcPts val="1000"/>
              </a:spcBef>
              <a:buFont typeface="Arial" panose="020B0604020202020204" pitchFamily="34" charset="0"/>
              <a:buNone/>
              <a:defRPr sz="2000" b="0" i="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a:solidFill>
                  <a:schemeClr val="bg1"/>
                </a:solidFill>
              </a:rPr>
              <a:t>  </a:t>
            </a:r>
            <a:r>
              <a:rPr lang="de-DE" sz="2500">
                <a:solidFill>
                  <a:schemeClr val="bg1"/>
                </a:solidFill>
              </a:rPr>
              <a:t>2018</a:t>
            </a:r>
          </a:p>
        </p:txBody>
      </p:sp>
      <p:sp>
        <p:nvSpPr>
          <p:cNvPr id="48" name="Textplatzhalter 16">
            <a:extLst>
              <a:ext uri="{FF2B5EF4-FFF2-40B4-BE49-F238E27FC236}">
                <a16:creationId xmlns:a16="http://schemas.microsoft.com/office/drawing/2014/main" id="{2F08D26F-4CBB-3E44-85C7-FD1770A561C4}"/>
              </a:ext>
            </a:extLst>
          </p:cNvPr>
          <p:cNvSpPr txBox="1">
            <a:spLocks/>
          </p:cNvSpPr>
          <p:nvPr userDrawn="1"/>
        </p:nvSpPr>
        <p:spPr>
          <a:xfrm>
            <a:off x="4327843" y="2802899"/>
            <a:ext cx="3182443" cy="1820129"/>
          </a:xfrm>
          <a:prstGeom prst="rect">
            <a:avLst/>
          </a:prstGeom>
          <a:solidFill>
            <a:schemeClr val="bg1"/>
          </a:solidFill>
        </p:spPr>
        <p:txBody>
          <a:bodyPr lIns="0" tIns="0" rIns="0" bIns="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de-DE" sz="1800" b="0" i="1"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b="1">
                <a:solidFill>
                  <a:schemeClr val="tx1"/>
                </a:solidFill>
              </a:rPr>
              <a:t>51,9 </a:t>
            </a:r>
            <a:r>
              <a:rPr lang="de-DE" sz="2400" b="1" err="1">
                <a:solidFill>
                  <a:schemeClr val="tx1"/>
                </a:solidFill>
              </a:rPr>
              <a:t>Mil</a:t>
            </a:r>
            <a:br>
              <a:rPr lang="de-DE" sz="2400" b="1">
                <a:solidFill>
                  <a:schemeClr val="tx1"/>
                </a:solidFill>
              </a:rPr>
            </a:br>
            <a:r>
              <a:rPr lang="de-DE" sz="2400" b="1">
                <a:solidFill>
                  <a:schemeClr val="tx1"/>
                </a:solidFill>
              </a:rPr>
              <a:t>Übernachtungen </a:t>
            </a:r>
            <a:br>
              <a:rPr lang="de-DE" sz="2400" b="1">
                <a:solidFill>
                  <a:schemeClr val="tx1"/>
                </a:solidFill>
              </a:rPr>
            </a:br>
            <a:r>
              <a:rPr lang="de-DE">
                <a:solidFill>
                  <a:schemeClr val="tx1"/>
                </a:solidFill>
              </a:rPr>
              <a:t>(3. Platz hinter Bayern und </a:t>
            </a:r>
            <a:br>
              <a:rPr lang="de-DE">
                <a:solidFill>
                  <a:schemeClr val="tx1"/>
                </a:solidFill>
              </a:rPr>
            </a:br>
            <a:r>
              <a:rPr lang="de-DE">
                <a:solidFill>
                  <a:schemeClr val="tx1"/>
                </a:solidFill>
              </a:rPr>
              <a:t>Baden-Württemberg) </a:t>
            </a:r>
            <a:endParaRPr lang="de-DE" sz="2400" b="1">
              <a:solidFill>
                <a:schemeClr val="tx1"/>
              </a:solidFill>
            </a:endParaRPr>
          </a:p>
        </p:txBody>
      </p:sp>
      <p:sp>
        <p:nvSpPr>
          <p:cNvPr id="50" name="Textplatzhalter 16">
            <a:extLst>
              <a:ext uri="{FF2B5EF4-FFF2-40B4-BE49-F238E27FC236}">
                <a16:creationId xmlns:a16="http://schemas.microsoft.com/office/drawing/2014/main" id="{EF2A90F2-1CB3-2C4B-9ACE-C8CE1167D60E}"/>
              </a:ext>
            </a:extLst>
          </p:cNvPr>
          <p:cNvSpPr txBox="1">
            <a:spLocks/>
          </p:cNvSpPr>
          <p:nvPr userDrawn="1"/>
        </p:nvSpPr>
        <p:spPr>
          <a:xfrm>
            <a:off x="7617234" y="2802899"/>
            <a:ext cx="3182443" cy="1820129"/>
          </a:xfrm>
          <a:prstGeom prst="rect">
            <a:avLst/>
          </a:prstGeom>
          <a:solidFill>
            <a:schemeClr val="bg1"/>
          </a:solidFill>
        </p:spPr>
        <p:txBody>
          <a:bodyPr lIns="0" tIns="0" rIns="0" bIns="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de-DE" sz="1800" b="0" i="1"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b="1"/>
              <a:t>10. Wachstumsjahr </a:t>
            </a:r>
            <a:br>
              <a:rPr lang="de-DE" sz="2400" b="1"/>
            </a:br>
            <a:r>
              <a:rPr lang="de-DE" sz="2400" b="1"/>
              <a:t>in Folge </a:t>
            </a:r>
            <a:br>
              <a:rPr lang="de-DE" sz="2400" b="1">
                <a:solidFill>
                  <a:schemeClr val="tx1"/>
                </a:solidFill>
              </a:rPr>
            </a:br>
            <a:r>
              <a:rPr lang="de-DE"/>
              <a:t>(Januar bis Juli </a:t>
            </a:r>
            <a:r>
              <a:rPr lang="de-DE" b="1"/>
              <a:t>+2,3 % </a:t>
            </a:r>
            <a:r>
              <a:rPr lang="de-DE"/>
              <a:t>bei </a:t>
            </a:r>
            <a:br>
              <a:rPr lang="de-DE"/>
            </a:br>
            <a:r>
              <a:rPr lang="de-DE"/>
              <a:t>den Übernachtungen) </a:t>
            </a:r>
            <a:endParaRPr lang="de-DE" sz="2400" b="1">
              <a:solidFill>
                <a:schemeClr val="tx1"/>
              </a:solidFill>
            </a:endParaRPr>
          </a:p>
        </p:txBody>
      </p:sp>
      <p:sp>
        <p:nvSpPr>
          <p:cNvPr id="52" name="Textplatzhalter 16">
            <a:extLst>
              <a:ext uri="{FF2B5EF4-FFF2-40B4-BE49-F238E27FC236}">
                <a16:creationId xmlns:a16="http://schemas.microsoft.com/office/drawing/2014/main" id="{2C32C8F8-B715-2D4F-9020-A49293AC06AE}"/>
              </a:ext>
            </a:extLst>
          </p:cNvPr>
          <p:cNvSpPr txBox="1">
            <a:spLocks/>
          </p:cNvSpPr>
          <p:nvPr userDrawn="1"/>
        </p:nvSpPr>
        <p:spPr>
          <a:xfrm>
            <a:off x="1036750" y="2799861"/>
            <a:ext cx="3182443" cy="1820129"/>
          </a:xfrm>
          <a:prstGeom prst="rect">
            <a:avLst/>
          </a:prstGeom>
          <a:solidFill>
            <a:schemeClr val="bg1"/>
          </a:solidFill>
        </p:spPr>
        <p:txBody>
          <a:bodyPr lIns="0" tIns="0" rIns="0" bIns="0" anchor="ctr">
            <a:noAutofit/>
          </a:bodyPr>
          <a:lstStyle>
            <a:lvl1pPr marL="0" indent="0" algn="ctr" defTabSz="914400" rtl="0" eaLnBrk="1" latinLnBrk="0" hangingPunct="1">
              <a:lnSpc>
                <a:spcPct val="90000"/>
              </a:lnSpc>
              <a:spcBef>
                <a:spcPts val="1000"/>
              </a:spcBef>
              <a:buFont typeface="Arial" panose="020B0604020202020204" pitchFamily="34" charset="0"/>
              <a:buNone/>
              <a:defRPr lang="de-DE" sz="1800" b="0" i="1" kern="1200" smtClean="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2400" b="1"/>
              <a:t>23,6 </a:t>
            </a:r>
            <a:r>
              <a:rPr lang="de-DE" sz="2400" b="1" err="1"/>
              <a:t>Mil</a:t>
            </a:r>
            <a:br>
              <a:rPr lang="de-DE" sz="2400" b="1"/>
            </a:br>
            <a:r>
              <a:rPr lang="de-DE" sz="2400" b="1"/>
              <a:t>Gäste</a:t>
            </a:r>
            <a:br>
              <a:rPr lang="de-DE" sz="2400" b="1">
                <a:solidFill>
                  <a:schemeClr val="tx1"/>
                </a:solidFill>
              </a:rPr>
            </a:br>
            <a:r>
              <a:rPr lang="de-DE"/>
              <a:t>(2. Platz hinter Bayern) </a:t>
            </a:r>
            <a:endParaRPr lang="de-DE" sz="2400" b="1">
              <a:solidFill>
                <a:schemeClr val="tx1"/>
              </a:solidFill>
            </a:endParaRPr>
          </a:p>
        </p:txBody>
      </p:sp>
    </p:spTree>
    <p:extLst>
      <p:ext uri="{BB962C8B-B14F-4D97-AF65-F5344CB8AC3E}">
        <p14:creationId xmlns:p14="http://schemas.microsoft.com/office/powerpoint/2010/main" val="1514478981"/>
      </p:ext>
    </p:extLst>
  </p:cSld>
  <p:clrMapOvr>
    <a:masterClrMapping/>
  </p:clrMapOvr>
  <p:hf sldNum="0" hdr="0" ftr="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elfolie_0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Fußzeilenplatzhalter 6">
            <a:extLst>
              <a:ext uri="{FF2B5EF4-FFF2-40B4-BE49-F238E27FC236}">
                <a16:creationId xmlns:a16="http://schemas.microsoft.com/office/drawing/2014/main" id="{6E95C88F-78B6-F542-83CD-DC24A59EFBFA}"/>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7" name="Datumsplatzhalter 3">
            <a:extLst>
              <a:ext uri="{FF2B5EF4-FFF2-40B4-BE49-F238E27FC236}">
                <a16:creationId xmlns:a16="http://schemas.microsoft.com/office/drawing/2014/main" id="{DA885D75-E7C4-6F4D-AE66-9A7BD6FDC186}"/>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17C697A6-B967-0048-8130-4F3D6FCEC31E}" type="datetime4">
              <a:rPr lang="de-DE" smtClean="0"/>
              <a:t>2. September 2026</a:t>
            </a:fld>
            <a:endParaRPr lang="de-DE"/>
          </a:p>
        </p:txBody>
      </p:sp>
      <p:sp>
        <p:nvSpPr>
          <p:cNvPr id="7" name="Textplatzhalter 7">
            <a:extLst>
              <a:ext uri="{FF2B5EF4-FFF2-40B4-BE49-F238E27FC236}">
                <a16:creationId xmlns:a16="http://schemas.microsoft.com/office/drawing/2014/main" id="{C617CA87-B9CF-F9AB-41AC-DF4C292DB857}"/>
              </a:ext>
            </a:extLst>
          </p:cNvPr>
          <p:cNvSpPr>
            <a:spLocks noGrp="1"/>
          </p:cNvSpPr>
          <p:nvPr>
            <p:ph type="body" sz="quarter" idx="13"/>
          </p:nvPr>
        </p:nvSpPr>
        <p:spPr>
          <a:xfrm>
            <a:off x="-7201" y="3154680"/>
            <a:ext cx="9320165" cy="799200"/>
          </a:xfrm>
          <a:prstGeom prst="rect">
            <a:avLst/>
          </a:prstGeom>
          <a:solidFill>
            <a:schemeClr val="bg1"/>
          </a:solidFill>
        </p:spPr>
        <p:txBody>
          <a:bodyPr lIns="503999" tIns="0" rIns="0" bIns="0" anchor="ctr">
            <a:noAutofit/>
          </a:bodyPr>
          <a:lstStyle>
            <a:lvl1pPr marL="0" indent="0" algn="l">
              <a:buNone/>
              <a:defRPr sz="48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8" name="Textplatzhalter 7">
            <a:extLst>
              <a:ext uri="{FF2B5EF4-FFF2-40B4-BE49-F238E27FC236}">
                <a16:creationId xmlns:a16="http://schemas.microsoft.com/office/drawing/2014/main" id="{6DA783C6-C53B-2659-5ABA-4C0E212E9DD3}"/>
              </a:ext>
            </a:extLst>
          </p:cNvPr>
          <p:cNvSpPr>
            <a:spLocks noGrp="1"/>
          </p:cNvSpPr>
          <p:nvPr>
            <p:ph type="body" sz="quarter" idx="14"/>
          </p:nvPr>
        </p:nvSpPr>
        <p:spPr>
          <a:xfrm>
            <a:off x="-7201" y="4314970"/>
            <a:ext cx="9320165" cy="412250"/>
          </a:xfrm>
          <a:prstGeom prst="rect">
            <a:avLst/>
          </a:prstGeom>
          <a:solidFill>
            <a:schemeClr val="bg1"/>
          </a:solidFill>
        </p:spPr>
        <p:txBody>
          <a:bodyPr lIns="503998" tIns="0" rIns="0" bIns="0" anchor="ctr">
            <a:noAutofit/>
          </a:bodyPr>
          <a:lstStyle>
            <a:lvl1pPr marL="0" indent="0" algn="l">
              <a:buNone/>
              <a:defRPr sz="2400" b="0" i="1">
                <a:solidFill>
                  <a:schemeClr val="tx1"/>
                </a:solidFill>
              </a:defRPr>
            </a:lvl1pPr>
          </a:lstStyle>
          <a:p>
            <a:pPr lvl="0"/>
            <a:endParaRPr lang="de-DE"/>
          </a:p>
        </p:txBody>
      </p:sp>
      <p:sp>
        <p:nvSpPr>
          <p:cNvPr id="9" name="Textplatzhalter 7">
            <a:extLst>
              <a:ext uri="{FF2B5EF4-FFF2-40B4-BE49-F238E27FC236}">
                <a16:creationId xmlns:a16="http://schemas.microsoft.com/office/drawing/2014/main" id="{BE851378-D6BC-73F3-7793-16A20F773A75}"/>
              </a:ext>
            </a:extLst>
          </p:cNvPr>
          <p:cNvSpPr>
            <a:spLocks noGrp="1"/>
          </p:cNvSpPr>
          <p:nvPr>
            <p:ph type="body" sz="quarter" idx="17"/>
          </p:nvPr>
        </p:nvSpPr>
        <p:spPr>
          <a:xfrm>
            <a:off x="1" y="5559622"/>
            <a:ext cx="4452729" cy="388340"/>
          </a:xfrm>
          <a:prstGeom prst="rect">
            <a:avLst/>
          </a:prstGeom>
          <a:solidFill>
            <a:schemeClr val="bg1"/>
          </a:solidFill>
        </p:spPr>
        <p:txBody>
          <a:bodyPr lIns="503998" tIns="0" rIns="0" bIns="0" anchor="ctr">
            <a:noAutofit/>
          </a:bodyPr>
          <a:lstStyle>
            <a:lvl1pPr marL="0" indent="0" algn="l">
              <a:buNone/>
              <a:defRPr sz="1800" b="0" i="1">
                <a:solidFill>
                  <a:schemeClr val="tx1"/>
                </a:solidFill>
              </a:defRPr>
            </a:lvl1pPr>
          </a:lstStyle>
          <a:p>
            <a:pPr lvl="0"/>
            <a:endParaRPr lang="de-DE"/>
          </a:p>
        </p:txBody>
      </p:sp>
    </p:spTree>
    <p:extLst>
      <p:ext uri="{BB962C8B-B14F-4D97-AF65-F5344CB8AC3E}">
        <p14:creationId xmlns:p14="http://schemas.microsoft.com/office/powerpoint/2010/main" val="36441728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Inhalt_A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1" name="Textplatzhalter 7">
            <a:extLst>
              <a:ext uri="{FF2B5EF4-FFF2-40B4-BE49-F238E27FC236}">
                <a16:creationId xmlns:a16="http://schemas.microsoft.com/office/drawing/2014/main" id="{105E8A96-1401-054F-885D-61714DB04339}"/>
              </a:ext>
            </a:extLst>
          </p:cNvPr>
          <p:cNvSpPr>
            <a:spLocks noGrp="1"/>
          </p:cNvSpPr>
          <p:nvPr>
            <p:ph type="body" sz="quarter" idx="18"/>
          </p:nvPr>
        </p:nvSpPr>
        <p:spPr>
          <a:xfrm>
            <a:off x="515938" y="2124878"/>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2" name="Textplatzhalter 7">
            <a:extLst>
              <a:ext uri="{FF2B5EF4-FFF2-40B4-BE49-F238E27FC236}">
                <a16:creationId xmlns:a16="http://schemas.microsoft.com/office/drawing/2014/main" id="{91DDE379-87EC-2F44-9C78-F267379AEC17}"/>
              </a:ext>
            </a:extLst>
          </p:cNvPr>
          <p:cNvSpPr>
            <a:spLocks noGrp="1"/>
          </p:cNvSpPr>
          <p:nvPr>
            <p:ph type="body" sz="quarter" idx="19"/>
          </p:nvPr>
        </p:nvSpPr>
        <p:spPr>
          <a:xfrm>
            <a:off x="4400948" y="2124879"/>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3" name="Textplatzhalter 7">
            <a:extLst>
              <a:ext uri="{FF2B5EF4-FFF2-40B4-BE49-F238E27FC236}">
                <a16:creationId xmlns:a16="http://schemas.microsoft.com/office/drawing/2014/main" id="{B824BF40-E63B-AD4A-B9D7-EDBFB2666CFD}"/>
              </a:ext>
            </a:extLst>
          </p:cNvPr>
          <p:cNvSpPr>
            <a:spLocks noGrp="1"/>
          </p:cNvSpPr>
          <p:nvPr>
            <p:ph type="body" sz="quarter" idx="20"/>
          </p:nvPr>
        </p:nvSpPr>
        <p:spPr>
          <a:xfrm>
            <a:off x="8285958" y="2124879"/>
            <a:ext cx="3390105" cy="651103"/>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9" name="Rechteck 8">
            <a:extLst>
              <a:ext uri="{FF2B5EF4-FFF2-40B4-BE49-F238E27FC236}">
                <a16:creationId xmlns:a16="http://schemas.microsoft.com/office/drawing/2014/main" id="{203F3480-8364-4449-AD7A-C40D7BB75202}"/>
              </a:ext>
            </a:extLst>
          </p:cNvPr>
          <p:cNvSpPr/>
          <p:nvPr userDrawn="1"/>
        </p:nvSpPr>
        <p:spPr>
          <a:xfrm>
            <a:off x="11188705" y="5559505"/>
            <a:ext cx="560916" cy="13294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platzhalter 7">
            <a:extLst>
              <a:ext uri="{FF2B5EF4-FFF2-40B4-BE49-F238E27FC236}">
                <a16:creationId xmlns:a16="http://schemas.microsoft.com/office/drawing/2014/main" id="{EFE14BCC-A0C1-574D-B9CC-5E29B708236E}"/>
              </a:ext>
            </a:extLst>
          </p:cNvPr>
          <p:cNvSpPr>
            <a:spLocks noGrp="1"/>
          </p:cNvSpPr>
          <p:nvPr>
            <p:ph type="body" sz="quarter" idx="22"/>
          </p:nvPr>
        </p:nvSpPr>
        <p:spPr>
          <a:xfrm>
            <a:off x="515938" y="3020508"/>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7" name="Textplatzhalter 7">
            <a:extLst>
              <a:ext uri="{FF2B5EF4-FFF2-40B4-BE49-F238E27FC236}">
                <a16:creationId xmlns:a16="http://schemas.microsoft.com/office/drawing/2014/main" id="{81B33EDC-95E2-C442-AE71-E619484A6737}"/>
              </a:ext>
            </a:extLst>
          </p:cNvPr>
          <p:cNvSpPr>
            <a:spLocks noGrp="1"/>
          </p:cNvSpPr>
          <p:nvPr>
            <p:ph type="body" sz="quarter" idx="23"/>
          </p:nvPr>
        </p:nvSpPr>
        <p:spPr>
          <a:xfrm>
            <a:off x="4400948" y="3020509"/>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8" name="Textplatzhalter 7">
            <a:extLst>
              <a:ext uri="{FF2B5EF4-FFF2-40B4-BE49-F238E27FC236}">
                <a16:creationId xmlns:a16="http://schemas.microsoft.com/office/drawing/2014/main" id="{1BAD52E2-F9D2-BF49-AD2B-3E6E47E80E20}"/>
              </a:ext>
            </a:extLst>
          </p:cNvPr>
          <p:cNvSpPr>
            <a:spLocks noGrp="1"/>
          </p:cNvSpPr>
          <p:nvPr>
            <p:ph type="body" sz="quarter" idx="24"/>
          </p:nvPr>
        </p:nvSpPr>
        <p:spPr>
          <a:xfrm>
            <a:off x="8285958" y="3020509"/>
            <a:ext cx="3390105" cy="651103"/>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9" name="Textplatzhalter 7">
            <a:extLst>
              <a:ext uri="{FF2B5EF4-FFF2-40B4-BE49-F238E27FC236}">
                <a16:creationId xmlns:a16="http://schemas.microsoft.com/office/drawing/2014/main" id="{A23FC45D-C125-F949-A6DF-6A40EC5C8C57}"/>
              </a:ext>
            </a:extLst>
          </p:cNvPr>
          <p:cNvSpPr>
            <a:spLocks noGrp="1"/>
          </p:cNvSpPr>
          <p:nvPr>
            <p:ph type="body" sz="quarter" idx="25"/>
          </p:nvPr>
        </p:nvSpPr>
        <p:spPr>
          <a:xfrm>
            <a:off x="515938" y="3916138"/>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20" name="Textplatzhalter 7">
            <a:extLst>
              <a:ext uri="{FF2B5EF4-FFF2-40B4-BE49-F238E27FC236}">
                <a16:creationId xmlns:a16="http://schemas.microsoft.com/office/drawing/2014/main" id="{6D2AA3E1-C5FE-484C-A054-5771930004B4}"/>
              </a:ext>
            </a:extLst>
          </p:cNvPr>
          <p:cNvSpPr>
            <a:spLocks noGrp="1"/>
          </p:cNvSpPr>
          <p:nvPr>
            <p:ph type="body" sz="quarter" idx="26"/>
          </p:nvPr>
        </p:nvSpPr>
        <p:spPr>
          <a:xfrm>
            <a:off x="4400948" y="3916138"/>
            <a:ext cx="3505728" cy="651102"/>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21" name="Textplatzhalter 7">
            <a:extLst>
              <a:ext uri="{FF2B5EF4-FFF2-40B4-BE49-F238E27FC236}">
                <a16:creationId xmlns:a16="http://schemas.microsoft.com/office/drawing/2014/main" id="{5F0E2FE5-9FFA-0F4D-87D7-A4E67ECF5E0D}"/>
              </a:ext>
            </a:extLst>
          </p:cNvPr>
          <p:cNvSpPr>
            <a:spLocks noGrp="1"/>
          </p:cNvSpPr>
          <p:nvPr>
            <p:ph type="body" sz="quarter" idx="27"/>
          </p:nvPr>
        </p:nvSpPr>
        <p:spPr>
          <a:xfrm>
            <a:off x="8285958" y="3916138"/>
            <a:ext cx="3390105" cy="651103"/>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pic>
        <p:nvPicPr>
          <p:cNvPr id="22" name="Grafik 21" descr="Ein Bild, das Objekt, Uhr, Schild enthält.&#10;&#10;Automatisch generierte Beschreibung">
            <a:extLst>
              <a:ext uri="{FF2B5EF4-FFF2-40B4-BE49-F238E27FC236}">
                <a16:creationId xmlns:a16="http://schemas.microsoft.com/office/drawing/2014/main" id="{566ECB46-20F2-C14E-93A9-B1CFE565BB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35642" y="5455859"/>
            <a:ext cx="1118389" cy="1146175"/>
          </a:xfrm>
          <a:prstGeom prst="rect">
            <a:avLst/>
          </a:prstGeom>
        </p:spPr>
      </p:pic>
      <p:sp>
        <p:nvSpPr>
          <p:cNvPr id="26" name="Textplatzhalter 7">
            <a:extLst>
              <a:ext uri="{FF2B5EF4-FFF2-40B4-BE49-F238E27FC236}">
                <a16:creationId xmlns:a16="http://schemas.microsoft.com/office/drawing/2014/main" id="{4C95015F-243F-954C-AEA5-2BE53464465E}"/>
              </a:ext>
            </a:extLst>
          </p:cNvPr>
          <p:cNvSpPr>
            <a:spLocks noGrp="1"/>
          </p:cNvSpPr>
          <p:nvPr>
            <p:ph type="body" sz="quarter" idx="13" hasCustomPrompt="1"/>
          </p:nvPr>
        </p:nvSpPr>
        <p:spPr>
          <a:xfrm>
            <a:off x="-1" y="537826"/>
            <a:ext cx="4692317" cy="620449"/>
          </a:xfrm>
          <a:prstGeom prst="rect">
            <a:avLst/>
          </a:prstGeom>
          <a:solidFill>
            <a:schemeClr val="accent1"/>
          </a:solidFill>
        </p:spPr>
        <p:txBody>
          <a:bodyPr lIns="503999" tIns="0" rIns="0" bIns="0" anchor="ctr">
            <a:noAutofit/>
          </a:bodyPr>
          <a:lstStyle>
            <a:lvl1pPr marL="0" indent="0">
              <a:buNone/>
              <a:defRPr sz="3500" b="1" cap="all" spc="0" baseline="0">
                <a:solidFill>
                  <a:schemeClr val="bg1"/>
                </a:solidFill>
                <a:latin typeface="Calibri" panose="020F0502020204030204" pitchFamily="34" charset="0"/>
                <a:cs typeface="Calibri" panose="020F0502020204030204" pitchFamily="34" charset="0"/>
              </a:defRPr>
            </a:lvl1pPr>
          </a:lstStyle>
          <a:p>
            <a:pPr lvl="0"/>
            <a:r>
              <a:rPr lang="de-DE"/>
              <a:t>INHALTSVERZEICHNIS</a:t>
            </a:r>
          </a:p>
        </p:txBody>
      </p:sp>
      <p:sp>
        <p:nvSpPr>
          <p:cNvPr id="23" name="Fußzeilenplatzhalter 6">
            <a:extLst>
              <a:ext uri="{FF2B5EF4-FFF2-40B4-BE49-F238E27FC236}">
                <a16:creationId xmlns:a16="http://schemas.microsoft.com/office/drawing/2014/main" id="{AE30DE59-F99A-5C4B-8AA1-7ED57C186E9C}"/>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24" name="Datumsplatzhalter 3">
            <a:extLst>
              <a:ext uri="{FF2B5EF4-FFF2-40B4-BE49-F238E27FC236}">
                <a16:creationId xmlns:a16="http://schemas.microsoft.com/office/drawing/2014/main" id="{33818EDC-4E84-4E4C-9E33-EA31B7CC12FF}"/>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8B8C31E3-0AB8-7A42-A7B4-A4C1C383D93F}" type="datetime4">
              <a:rPr lang="de-DE" smtClean="0"/>
              <a:t>2. September 2026</a:t>
            </a:fld>
            <a:endParaRPr lang="de-DE"/>
          </a:p>
        </p:txBody>
      </p:sp>
    </p:spTree>
    <p:extLst>
      <p:ext uri="{BB962C8B-B14F-4D97-AF65-F5344CB8AC3E}">
        <p14:creationId xmlns:p14="http://schemas.microsoft.com/office/powerpoint/2010/main" val="365065413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Inhalt_B_1">
    <p:spTree>
      <p:nvGrpSpPr>
        <p:cNvPr id="1" name=""/>
        <p:cNvGrpSpPr/>
        <p:nvPr/>
      </p:nvGrpSpPr>
      <p:grpSpPr>
        <a:xfrm>
          <a:off x="0" y="0"/>
          <a:ext cx="0" cy="0"/>
          <a:chOff x="0" y="0"/>
          <a:chExt cx="0" cy="0"/>
        </a:xfrm>
      </p:grpSpPr>
      <p:pic>
        <p:nvPicPr>
          <p:cNvPr id="8" name="Grafik 7" descr="Ein Bild, das Gebäude, draußen, Straße, hoch enthält.&#10;&#10;Automatisch generierte Beschreibung">
            <a:extLst>
              <a:ext uri="{FF2B5EF4-FFF2-40B4-BE49-F238E27FC236}">
                <a16:creationId xmlns:a16="http://schemas.microsoft.com/office/drawing/2014/main" id="{B1D443C2-8E01-CA40-90A2-16493836D365}"/>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3526301" cy="6273800"/>
          </a:xfrm>
          <a:prstGeom prst="rect">
            <a:avLst/>
          </a:prstGeom>
        </p:spPr>
      </p:pic>
      <p:sp>
        <p:nvSpPr>
          <p:cNvPr id="22" name="Textplatzhalter 5">
            <a:extLst>
              <a:ext uri="{FF2B5EF4-FFF2-40B4-BE49-F238E27FC236}">
                <a16:creationId xmlns:a16="http://schemas.microsoft.com/office/drawing/2014/main" id="{84C66345-A899-014A-AE74-41EE817AB244}"/>
              </a:ext>
            </a:extLst>
          </p:cNvPr>
          <p:cNvSpPr>
            <a:spLocks noGrp="1"/>
          </p:cNvSpPr>
          <p:nvPr>
            <p:ph type="body" sz="quarter" idx="17"/>
          </p:nvPr>
        </p:nvSpPr>
        <p:spPr>
          <a:xfrm>
            <a:off x="3942808" y="1849499"/>
            <a:ext cx="6829390" cy="4348272"/>
          </a:xfrm>
          <a:prstGeom prst="rect">
            <a:avLst/>
          </a:prstGeom>
        </p:spPr>
        <p:txBody>
          <a:bodyPr wrap="square" numCol="1" spcCol="396000" anchor="t"/>
          <a:lstStyle>
            <a:lvl1pPr marL="342900" marR="0" indent="-342900" algn="l" defTabSz="914400" rtl="0" eaLnBrk="1" fontAlgn="auto" latinLnBrk="0" hangingPunct="1">
              <a:lnSpc>
                <a:spcPct val="150000"/>
              </a:lnSpc>
              <a:spcBef>
                <a:spcPts val="1000"/>
              </a:spcBef>
              <a:spcAft>
                <a:spcPts val="1200"/>
              </a:spcAft>
              <a:buClr>
                <a:srgbClr val="C62153"/>
              </a:buClr>
              <a:buSzTx/>
              <a:buFont typeface="+mj-lt"/>
              <a:buAutoNum type="arabicPeriod"/>
              <a:tabLst/>
              <a:defRPr sz="1800" b="1" i="0" spc="0">
                <a:latin typeface="+mn-lt"/>
                <a:ea typeface="Open Sans Light" panose="020B0306030504020204" pitchFamily="34" charset="0"/>
                <a:cs typeface="Open Sans Light" panose="020B0306030504020204" pitchFamily="34" charset="0"/>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
        <p:nvSpPr>
          <p:cNvPr id="11" name="Textplatzhalter 7">
            <a:extLst>
              <a:ext uri="{FF2B5EF4-FFF2-40B4-BE49-F238E27FC236}">
                <a16:creationId xmlns:a16="http://schemas.microsoft.com/office/drawing/2014/main" id="{1D1DB27C-F9FC-7842-AB2D-F8B2433B662F}"/>
              </a:ext>
            </a:extLst>
          </p:cNvPr>
          <p:cNvSpPr>
            <a:spLocks noGrp="1"/>
          </p:cNvSpPr>
          <p:nvPr>
            <p:ph type="body" sz="quarter" idx="13" hasCustomPrompt="1"/>
          </p:nvPr>
        </p:nvSpPr>
        <p:spPr>
          <a:xfrm>
            <a:off x="-2" y="537826"/>
            <a:ext cx="10772200" cy="620449"/>
          </a:xfrm>
          <a:prstGeom prst="rect">
            <a:avLst/>
          </a:prstGeom>
          <a:solidFill>
            <a:schemeClr val="bg1"/>
          </a:solid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r>
              <a:rPr lang="de-DE"/>
              <a:t>INHALTSVERZEICHNIS</a:t>
            </a:r>
          </a:p>
        </p:txBody>
      </p:sp>
      <p:sp>
        <p:nvSpPr>
          <p:cNvPr id="7" name="Fußzeilenplatzhalter 6">
            <a:extLst>
              <a:ext uri="{FF2B5EF4-FFF2-40B4-BE49-F238E27FC236}">
                <a16:creationId xmlns:a16="http://schemas.microsoft.com/office/drawing/2014/main" id="{B88B5DED-CD61-924E-9A1D-7F182FDF5818}"/>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0" name="Datumsplatzhalter 3">
            <a:extLst>
              <a:ext uri="{FF2B5EF4-FFF2-40B4-BE49-F238E27FC236}">
                <a16:creationId xmlns:a16="http://schemas.microsoft.com/office/drawing/2014/main" id="{7B0E5AAB-7540-FE4D-80A0-AA45FDCF6902}"/>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BA993272-EAD1-D745-BE94-4A0EB339E4C9}" type="datetime4">
              <a:rPr lang="de-DE" smtClean="0"/>
              <a:t>2. September 2026</a:t>
            </a:fld>
            <a:endParaRPr lang="de-DE"/>
          </a:p>
        </p:txBody>
      </p:sp>
    </p:spTree>
    <p:extLst>
      <p:ext uri="{BB962C8B-B14F-4D97-AF65-F5344CB8AC3E}">
        <p14:creationId xmlns:p14="http://schemas.microsoft.com/office/powerpoint/2010/main" val="42856846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Agenda/Inhalt_B_1">
    <p:spTree>
      <p:nvGrpSpPr>
        <p:cNvPr id="1" name=""/>
        <p:cNvGrpSpPr/>
        <p:nvPr/>
      </p:nvGrpSpPr>
      <p:grpSpPr>
        <a:xfrm>
          <a:off x="0" y="0"/>
          <a:ext cx="0" cy="0"/>
          <a:chOff x="0" y="0"/>
          <a:chExt cx="0" cy="0"/>
        </a:xfrm>
      </p:grpSpPr>
      <p:sp>
        <p:nvSpPr>
          <p:cNvPr id="3" name="Bildplatzhalter 3">
            <a:extLst>
              <a:ext uri="{FF2B5EF4-FFF2-40B4-BE49-F238E27FC236}">
                <a16:creationId xmlns:a16="http://schemas.microsoft.com/office/drawing/2014/main" id="{49C8A4F4-984C-96DF-6B2C-68D0980DB18B}"/>
              </a:ext>
            </a:extLst>
          </p:cNvPr>
          <p:cNvSpPr>
            <a:spLocks noGrp="1"/>
          </p:cNvSpPr>
          <p:nvPr>
            <p:ph type="pic" sz="quarter" idx="18" hasCustomPrompt="1"/>
          </p:nvPr>
        </p:nvSpPr>
        <p:spPr>
          <a:xfrm>
            <a:off x="0" y="0"/>
            <a:ext cx="3526300" cy="6273800"/>
          </a:xfrm>
          <a:prstGeom prst="rect">
            <a:avLst/>
          </a:prstGeom>
          <a:solidFill>
            <a:schemeClr val="bg1">
              <a:lumMod val="65000"/>
            </a:schemeClr>
          </a:solidFill>
        </p:spPr>
        <p:txBody>
          <a:bodyPr anchor="ctr"/>
          <a:lstStyle>
            <a:lvl1pPr marL="0" indent="0" algn="ctr">
              <a:buNone/>
              <a:defRPr sz="1100" b="1" i="1"/>
            </a:lvl1pPr>
          </a:lstStyle>
          <a:p>
            <a:r>
              <a:rPr lang="de-DE"/>
              <a:t>Bild einfügen</a:t>
            </a:r>
          </a:p>
        </p:txBody>
      </p:sp>
      <p:sp>
        <p:nvSpPr>
          <p:cNvPr id="22" name="Textplatzhalter 5">
            <a:extLst>
              <a:ext uri="{FF2B5EF4-FFF2-40B4-BE49-F238E27FC236}">
                <a16:creationId xmlns:a16="http://schemas.microsoft.com/office/drawing/2014/main" id="{84C66345-A899-014A-AE74-41EE817AB244}"/>
              </a:ext>
            </a:extLst>
          </p:cNvPr>
          <p:cNvSpPr>
            <a:spLocks noGrp="1"/>
          </p:cNvSpPr>
          <p:nvPr>
            <p:ph type="body" sz="quarter" idx="17"/>
          </p:nvPr>
        </p:nvSpPr>
        <p:spPr>
          <a:xfrm>
            <a:off x="3942808" y="1849499"/>
            <a:ext cx="6829390" cy="4348272"/>
          </a:xfrm>
          <a:prstGeom prst="rect">
            <a:avLst/>
          </a:prstGeom>
        </p:spPr>
        <p:txBody>
          <a:bodyPr wrap="square" numCol="1" spcCol="396000" anchor="t"/>
          <a:lstStyle>
            <a:lvl1pPr marL="342900" marR="0" indent="-342900" algn="l" defTabSz="914400" rtl="0" eaLnBrk="1" fontAlgn="auto" latinLnBrk="0" hangingPunct="1">
              <a:lnSpc>
                <a:spcPct val="150000"/>
              </a:lnSpc>
              <a:spcBef>
                <a:spcPts val="1000"/>
              </a:spcBef>
              <a:spcAft>
                <a:spcPts val="1200"/>
              </a:spcAft>
              <a:buClr>
                <a:srgbClr val="C62153"/>
              </a:buClr>
              <a:buSzTx/>
              <a:buFont typeface="+mj-lt"/>
              <a:buAutoNum type="arabicPeriod"/>
              <a:tabLst/>
              <a:defRPr sz="1800" b="1" i="0" spc="0">
                <a:latin typeface="+mn-lt"/>
                <a:ea typeface="Open Sans Light" panose="020B0306030504020204" pitchFamily="34" charset="0"/>
                <a:cs typeface="Open Sans Light" panose="020B0306030504020204" pitchFamily="34" charset="0"/>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
        <p:nvSpPr>
          <p:cNvPr id="11" name="Textplatzhalter 7">
            <a:extLst>
              <a:ext uri="{FF2B5EF4-FFF2-40B4-BE49-F238E27FC236}">
                <a16:creationId xmlns:a16="http://schemas.microsoft.com/office/drawing/2014/main" id="{1D1DB27C-F9FC-7842-AB2D-F8B2433B662F}"/>
              </a:ext>
            </a:extLst>
          </p:cNvPr>
          <p:cNvSpPr>
            <a:spLocks noGrp="1"/>
          </p:cNvSpPr>
          <p:nvPr>
            <p:ph type="body" sz="quarter" idx="13" hasCustomPrompt="1"/>
          </p:nvPr>
        </p:nvSpPr>
        <p:spPr>
          <a:xfrm>
            <a:off x="-2" y="537826"/>
            <a:ext cx="10772200" cy="620449"/>
          </a:xfrm>
          <a:prstGeom prst="rect">
            <a:avLst/>
          </a:prstGeom>
          <a:solidFill>
            <a:schemeClr val="bg1"/>
          </a:solid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r>
              <a:rPr lang="de-DE"/>
              <a:t>INHALTSVERZEICHNIS</a:t>
            </a:r>
          </a:p>
        </p:txBody>
      </p:sp>
      <p:sp>
        <p:nvSpPr>
          <p:cNvPr id="7" name="Fußzeilenplatzhalter 6">
            <a:extLst>
              <a:ext uri="{FF2B5EF4-FFF2-40B4-BE49-F238E27FC236}">
                <a16:creationId xmlns:a16="http://schemas.microsoft.com/office/drawing/2014/main" id="{B88B5DED-CD61-924E-9A1D-7F182FDF5818}"/>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0" name="Datumsplatzhalter 3">
            <a:extLst>
              <a:ext uri="{FF2B5EF4-FFF2-40B4-BE49-F238E27FC236}">
                <a16:creationId xmlns:a16="http://schemas.microsoft.com/office/drawing/2014/main" id="{7B0E5AAB-7540-FE4D-80A0-AA45FDCF6902}"/>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BA993272-EAD1-D745-BE94-4A0EB339E4C9}" type="datetime4">
              <a:rPr lang="de-DE" smtClean="0"/>
              <a:t>2. September 2026</a:t>
            </a:fld>
            <a:endParaRPr lang="de-DE"/>
          </a:p>
        </p:txBody>
      </p:sp>
    </p:spTree>
    <p:extLst>
      <p:ext uri="{BB962C8B-B14F-4D97-AF65-F5344CB8AC3E}">
        <p14:creationId xmlns:p14="http://schemas.microsoft.com/office/powerpoint/2010/main" val="32190231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genda/Inhalt_C_1">
    <p:spTree>
      <p:nvGrpSpPr>
        <p:cNvPr id="1" name=""/>
        <p:cNvGrpSpPr/>
        <p:nvPr/>
      </p:nvGrpSpPr>
      <p:grpSpPr>
        <a:xfrm>
          <a:off x="0" y="0"/>
          <a:ext cx="0" cy="0"/>
          <a:chOff x="0" y="0"/>
          <a:chExt cx="0" cy="0"/>
        </a:xfrm>
      </p:grpSpPr>
      <p:cxnSp>
        <p:nvCxnSpPr>
          <p:cNvPr id="3" name="Gerade Verbindung 2">
            <a:extLst>
              <a:ext uri="{FF2B5EF4-FFF2-40B4-BE49-F238E27FC236}">
                <a16:creationId xmlns:a16="http://schemas.microsoft.com/office/drawing/2014/main" id="{E5616F5E-8FFD-4A4D-872A-26584C44A1C0}"/>
              </a:ext>
            </a:extLst>
          </p:cNvPr>
          <p:cNvCxnSpPr/>
          <p:nvPr userDrawn="1"/>
        </p:nvCxnSpPr>
        <p:spPr>
          <a:xfrm>
            <a:off x="5413829" y="2046514"/>
            <a:ext cx="0" cy="3577999"/>
          </a:xfrm>
          <a:prstGeom prst="line">
            <a:avLst/>
          </a:prstGeom>
          <a:ln w="22225">
            <a:solidFill>
              <a:srgbClr val="C62153"/>
            </a:solidFill>
          </a:ln>
        </p:spPr>
        <p:style>
          <a:lnRef idx="1">
            <a:schemeClr val="accent1"/>
          </a:lnRef>
          <a:fillRef idx="0">
            <a:schemeClr val="accent1"/>
          </a:fillRef>
          <a:effectRef idx="0">
            <a:schemeClr val="accent1"/>
          </a:effectRef>
          <a:fontRef idx="minor">
            <a:schemeClr val="tx1"/>
          </a:fontRef>
        </p:style>
      </p:cxnSp>
      <p:sp>
        <p:nvSpPr>
          <p:cNvPr id="2" name="Fußzeilenplatzhalter 1">
            <a:extLst>
              <a:ext uri="{FF2B5EF4-FFF2-40B4-BE49-F238E27FC236}">
                <a16:creationId xmlns:a16="http://schemas.microsoft.com/office/drawing/2014/main" id="{31B67102-F2A5-7C40-A0FF-412192207471}"/>
              </a:ext>
            </a:extLst>
          </p:cNvPr>
          <p:cNvSpPr>
            <a:spLocks noGrp="1"/>
          </p:cNvSpPr>
          <p:nvPr>
            <p:ph type="ftr" sz="quarter" idx="18"/>
          </p:nvPr>
        </p:nvSpPr>
        <p:spPr/>
        <p:txBody>
          <a:bodyPr/>
          <a:lstStyle/>
          <a:p>
            <a:r>
              <a:rPr lang="de-DE"/>
              <a:t>Dies ist die Fußzeile </a:t>
            </a:r>
          </a:p>
        </p:txBody>
      </p:sp>
      <p:sp>
        <p:nvSpPr>
          <p:cNvPr id="8" name="Textplatzhalter 5">
            <a:extLst>
              <a:ext uri="{FF2B5EF4-FFF2-40B4-BE49-F238E27FC236}">
                <a16:creationId xmlns:a16="http://schemas.microsoft.com/office/drawing/2014/main" id="{F8EA806C-03A3-2F4A-A655-9C83F6C550CA}"/>
              </a:ext>
            </a:extLst>
          </p:cNvPr>
          <p:cNvSpPr>
            <a:spLocks noGrp="1"/>
          </p:cNvSpPr>
          <p:nvPr>
            <p:ph type="body" sz="quarter" idx="17"/>
          </p:nvPr>
        </p:nvSpPr>
        <p:spPr>
          <a:xfrm>
            <a:off x="515937" y="2046515"/>
            <a:ext cx="10672753" cy="661720"/>
          </a:xfrm>
          <a:prstGeom prst="rect">
            <a:avLst/>
          </a:prstGeom>
        </p:spPr>
        <p:txBody>
          <a:bodyPr wrap="square" numCol="2" spcCol="396000" anchor="t">
            <a:spAutoFit/>
          </a:bodyPr>
          <a:lstStyle>
            <a:lvl1pPr marL="342900" marR="0" indent="-342900" algn="l" defTabSz="914400" rtl="0" eaLnBrk="1" fontAlgn="auto" latinLnBrk="0" hangingPunct="1">
              <a:lnSpc>
                <a:spcPct val="150000"/>
              </a:lnSpc>
              <a:spcBef>
                <a:spcPts val="1000"/>
              </a:spcBef>
              <a:spcAft>
                <a:spcPts val="1200"/>
              </a:spcAft>
              <a:buClr>
                <a:srgbClr val="C62153"/>
              </a:buClr>
              <a:buSzTx/>
              <a:buFont typeface="+mj-lt"/>
              <a:buAutoNum type="arabicPeriod"/>
              <a:tabLst/>
              <a:defRPr lang="de-DE" sz="1800" b="1" smtClean="0">
                <a:effectLst/>
              </a:defRPr>
            </a:lvl1pPr>
            <a:lvl2pPr marL="800100" indent="-342900">
              <a:buFont typeface="Arial" panose="020B0604020202020204" pitchFamily="34" charset="0"/>
              <a:buChar char="•"/>
              <a:defRPr sz="1800"/>
            </a:lvl2pPr>
            <a:lvl3pPr marL="1257300" indent="-342900">
              <a:buFont typeface="Arial" panose="020B0604020202020204" pitchFamily="34" charset="0"/>
              <a:buChar char="•"/>
              <a:defRPr sz="1800"/>
            </a:lvl3pPr>
            <a:lvl4pPr marL="1657350" indent="-285750">
              <a:buFont typeface="Arial" panose="020B0604020202020204" pitchFamily="34" charset="0"/>
              <a:buChar char="•"/>
              <a:defRPr sz="1800"/>
            </a:lvl4pPr>
            <a:lvl5pPr marL="2114550" indent="-285750">
              <a:buFont typeface="Arial" panose="020B0604020202020204" pitchFamily="34" charset="0"/>
              <a:buChar char="•"/>
              <a:defRPr sz="1800"/>
            </a:lvl5pPr>
          </a:lstStyle>
          <a:p>
            <a:pPr lvl="0"/>
            <a:endParaRPr lang="de-DE"/>
          </a:p>
        </p:txBody>
      </p:sp>
      <p:sp>
        <p:nvSpPr>
          <p:cNvPr id="6" name="Rechteck 5">
            <a:extLst>
              <a:ext uri="{FF2B5EF4-FFF2-40B4-BE49-F238E27FC236}">
                <a16:creationId xmlns:a16="http://schemas.microsoft.com/office/drawing/2014/main" id="{967062FC-6F54-E543-9D1D-5C424D654538}"/>
              </a:ext>
            </a:extLst>
          </p:cNvPr>
          <p:cNvSpPr/>
          <p:nvPr userDrawn="1"/>
        </p:nvSpPr>
        <p:spPr>
          <a:xfrm>
            <a:off x="-1" y="537826"/>
            <a:ext cx="11676064" cy="620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platzhalter 7">
            <a:extLst>
              <a:ext uri="{FF2B5EF4-FFF2-40B4-BE49-F238E27FC236}">
                <a16:creationId xmlns:a16="http://schemas.microsoft.com/office/drawing/2014/main" id="{41C868AA-ABAA-E642-B0B1-B2B4FE717050}"/>
              </a:ext>
            </a:extLst>
          </p:cNvPr>
          <p:cNvSpPr>
            <a:spLocks noGrp="1"/>
          </p:cNvSpPr>
          <p:nvPr>
            <p:ph type="body" sz="quarter" idx="13" hasCustomPrompt="1"/>
          </p:nvPr>
        </p:nvSpPr>
        <p:spPr>
          <a:xfrm>
            <a:off x="-1" y="537826"/>
            <a:ext cx="11172826" cy="620449"/>
          </a:xfrm>
          <a:prstGeom prst="rect">
            <a:avLst/>
          </a:prstGeom>
          <a:solidFill>
            <a:schemeClr val="bg1"/>
          </a:solid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r>
              <a:rPr lang="de-DE"/>
              <a:t>INHALTSVERZEICHNIS</a:t>
            </a:r>
          </a:p>
        </p:txBody>
      </p:sp>
      <p:sp>
        <p:nvSpPr>
          <p:cNvPr id="9" name="Textfeld 8">
            <a:extLst>
              <a:ext uri="{FF2B5EF4-FFF2-40B4-BE49-F238E27FC236}">
                <a16:creationId xmlns:a16="http://schemas.microsoft.com/office/drawing/2014/main" id="{104B8136-0523-DF4C-9736-7C499CE74374}"/>
              </a:ext>
            </a:extLst>
          </p:cNvPr>
          <p:cNvSpPr txBox="1"/>
          <p:nvPr userDrawn="1"/>
        </p:nvSpPr>
        <p:spPr>
          <a:xfrm>
            <a:off x="442379" y="6502658"/>
            <a:ext cx="407323" cy="215444"/>
          </a:xfrm>
          <a:prstGeom prst="rect">
            <a:avLst/>
          </a:prstGeom>
          <a:noFill/>
        </p:spPr>
        <p:txBody>
          <a:bodyPr wrap="square" rtlCol="0">
            <a:spAutoFit/>
          </a:bodyPr>
          <a:lstStyle/>
          <a:p>
            <a:fld id="{B1C2743C-22D7-0347-90A4-447763F98F7B}" type="slidenum">
              <a:rPr lang="de-DE" sz="800" b="1" smtClean="0">
                <a:solidFill>
                  <a:schemeClr val="tx1"/>
                </a:solidFill>
              </a:rPr>
              <a:t>‹Nr.›</a:t>
            </a:fld>
            <a:endParaRPr lang="de-DE" sz="800" b="1">
              <a:solidFill>
                <a:schemeClr val="tx1"/>
              </a:solidFill>
            </a:endParaRPr>
          </a:p>
        </p:txBody>
      </p:sp>
      <p:sp>
        <p:nvSpPr>
          <p:cNvPr id="10" name="Datumsplatzhalter 3">
            <a:extLst>
              <a:ext uri="{FF2B5EF4-FFF2-40B4-BE49-F238E27FC236}">
                <a16:creationId xmlns:a16="http://schemas.microsoft.com/office/drawing/2014/main" id="{9038E05B-D4FF-4549-91C5-F390B6E3D09D}"/>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11C24A00-4EEF-844D-BBF2-2EF4FE5B97F7}" type="datetime4">
              <a:rPr lang="de-DE" smtClean="0"/>
              <a:t>2. September 2026</a:t>
            </a:fld>
            <a:endParaRPr lang="de-DE"/>
          </a:p>
        </p:txBody>
      </p:sp>
    </p:spTree>
    <p:extLst>
      <p:ext uri="{BB962C8B-B14F-4D97-AF65-F5344CB8AC3E}">
        <p14:creationId xmlns:p14="http://schemas.microsoft.com/office/powerpoint/2010/main" val="198738917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rennerchart_B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platzhalter 7">
            <a:extLst>
              <a:ext uri="{FF2B5EF4-FFF2-40B4-BE49-F238E27FC236}">
                <a16:creationId xmlns:a16="http://schemas.microsoft.com/office/drawing/2014/main" id="{4B4E7F40-C975-6545-9BFD-7D3D2C1FF9C3}"/>
              </a:ext>
            </a:extLst>
          </p:cNvPr>
          <p:cNvSpPr>
            <a:spLocks noGrp="1"/>
          </p:cNvSpPr>
          <p:nvPr>
            <p:ph type="body" sz="quarter" idx="18"/>
          </p:nvPr>
        </p:nvSpPr>
        <p:spPr>
          <a:xfrm>
            <a:off x="0" y="537826"/>
            <a:ext cx="8638673" cy="620449"/>
          </a:xfrm>
          <a:prstGeom prst="rect">
            <a:avLst/>
          </a:prstGeom>
          <a:solidFill>
            <a:schemeClr val="bg1"/>
          </a:solidFill>
        </p:spPr>
        <p:txBody>
          <a:bodyPr lIns="503999" tIns="0" rIns="0" bIns="0" anchor="ctr">
            <a:noAutofit/>
          </a:bodyPr>
          <a:lstStyle>
            <a:lvl1pPr marL="0" indent="0" algn="l">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5" name="Fußzeilenplatzhalter 6">
            <a:extLst>
              <a:ext uri="{FF2B5EF4-FFF2-40B4-BE49-F238E27FC236}">
                <a16:creationId xmlns:a16="http://schemas.microsoft.com/office/drawing/2014/main" id="{5AFD1396-26BA-684A-983E-243A0361CB69}"/>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6" name="Datumsplatzhalter 3">
            <a:extLst>
              <a:ext uri="{FF2B5EF4-FFF2-40B4-BE49-F238E27FC236}">
                <a16:creationId xmlns:a16="http://schemas.microsoft.com/office/drawing/2014/main" id="{BCCBE093-E9DF-2446-B820-62BF9931ABB1}"/>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3457F172-1625-1B4B-9570-405FBFC0DBD0}" type="datetime4">
              <a:rPr lang="de-DE" smtClean="0"/>
              <a:t>2. September 2026</a:t>
            </a:fld>
            <a:endParaRPr lang="de-DE"/>
          </a:p>
        </p:txBody>
      </p:sp>
    </p:spTree>
    <p:extLst>
      <p:ext uri="{BB962C8B-B14F-4D97-AF65-F5344CB8AC3E}">
        <p14:creationId xmlns:p14="http://schemas.microsoft.com/office/powerpoint/2010/main" val="37807922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Inhalt_Textchart_7">
    <p:spTree>
      <p:nvGrpSpPr>
        <p:cNvPr id="1" name=""/>
        <p:cNvGrpSpPr/>
        <p:nvPr/>
      </p:nvGrpSpPr>
      <p:grpSpPr>
        <a:xfrm>
          <a:off x="0" y="0"/>
          <a:ext cx="0" cy="0"/>
          <a:chOff x="0" y="0"/>
          <a:chExt cx="0" cy="0"/>
        </a:xfrm>
      </p:grpSpPr>
      <p:sp>
        <p:nvSpPr>
          <p:cNvPr id="11" name="Textplatzhalter 7">
            <a:extLst>
              <a:ext uri="{FF2B5EF4-FFF2-40B4-BE49-F238E27FC236}">
                <a16:creationId xmlns:a16="http://schemas.microsoft.com/office/drawing/2014/main" id="{392152D1-54D4-1B42-97C5-5A475A565BDF}"/>
              </a:ext>
            </a:extLst>
          </p:cNvPr>
          <p:cNvSpPr>
            <a:spLocks noGrp="1"/>
          </p:cNvSpPr>
          <p:nvPr>
            <p:ph type="body" sz="quarter" idx="14"/>
          </p:nvPr>
        </p:nvSpPr>
        <p:spPr>
          <a:xfrm>
            <a:off x="-1" y="1255315"/>
            <a:ext cx="11172825" cy="440785"/>
          </a:xfrm>
          <a:prstGeom prst="rect">
            <a:avLst/>
          </a:prstGeom>
          <a:noFill/>
        </p:spPr>
        <p:txBody>
          <a:bodyPr lIns="503998" tIns="0" rIns="0" bIns="0" anchor="ctr">
            <a:noAutofit/>
          </a:bodyPr>
          <a:lstStyle>
            <a:lvl1pPr marL="0" indent="0">
              <a:buNone/>
              <a:defRPr sz="2000" b="0" i="1">
                <a:solidFill>
                  <a:schemeClr val="tx1"/>
                </a:solidFill>
              </a:defRPr>
            </a:lvl1pPr>
          </a:lstStyle>
          <a:p>
            <a:pPr lvl="0"/>
            <a:endParaRPr lang="de-DE"/>
          </a:p>
        </p:txBody>
      </p:sp>
      <p:sp>
        <p:nvSpPr>
          <p:cNvPr id="14" name="Textplatzhalter 7">
            <a:extLst>
              <a:ext uri="{FF2B5EF4-FFF2-40B4-BE49-F238E27FC236}">
                <a16:creationId xmlns:a16="http://schemas.microsoft.com/office/drawing/2014/main" id="{3A2AF0D8-17B7-9747-8CB8-C7AFCB5C1E61}"/>
              </a:ext>
            </a:extLst>
          </p:cNvPr>
          <p:cNvSpPr>
            <a:spLocks noGrp="1"/>
          </p:cNvSpPr>
          <p:nvPr>
            <p:ph type="body" sz="quarter" idx="13"/>
          </p:nvPr>
        </p:nvSpPr>
        <p:spPr>
          <a:xfrm>
            <a:off x="-1" y="537826"/>
            <a:ext cx="11172825" cy="620449"/>
          </a:xfrm>
          <a:prstGeom prst="rect">
            <a:avLst/>
          </a:prstGeom>
          <a:no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4" name="Fußzeilenplatzhalter 3">
            <a:extLst>
              <a:ext uri="{FF2B5EF4-FFF2-40B4-BE49-F238E27FC236}">
                <a16:creationId xmlns:a16="http://schemas.microsoft.com/office/drawing/2014/main" id="{F9F4F487-9BA4-B04B-871F-5CADC74B6DCB}"/>
              </a:ext>
            </a:extLst>
          </p:cNvPr>
          <p:cNvSpPr>
            <a:spLocks noGrp="1"/>
          </p:cNvSpPr>
          <p:nvPr>
            <p:ph type="ftr" sz="quarter" idx="18"/>
          </p:nvPr>
        </p:nvSpPr>
        <p:spPr/>
        <p:txBody>
          <a:bodyPr/>
          <a:lstStyle/>
          <a:p>
            <a:r>
              <a:rPr lang="de-DE"/>
              <a:t>Dies ist die Fußzeile </a:t>
            </a:r>
          </a:p>
        </p:txBody>
      </p:sp>
      <p:sp>
        <p:nvSpPr>
          <p:cNvPr id="16" name="Datumsplatzhalter 3">
            <a:extLst>
              <a:ext uri="{FF2B5EF4-FFF2-40B4-BE49-F238E27FC236}">
                <a16:creationId xmlns:a16="http://schemas.microsoft.com/office/drawing/2014/main" id="{4F4D9DD1-71B8-484D-8010-3739355DCBB4}"/>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7D9A25E1-77E8-2343-B43E-7383B2970A9C}" type="datetime4">
              <a:rPr lang="de-DE" smtClean="0"/>
              <a:t>2. September 2026</a:t>
            </a:fld>
            <a:endParaRPr lang="de-DE"/>
          </a:p>
        </p:txBody>
      </p:sp>
      <p:sp>
        <p:nvSpPr>
          <p:cNvPr id="17" name="Textplatzhalter 5">
            <a:extLst>
              <a:ext uri="{FF2B5EF4-FFF2-40B4-BE49-F238E27FC236}">
                <a16:creationId xmlns:a16="http://schemas.microsoft.com/office/drawing/2014/main" id="{D9C4A979-5050-CF40-80B0-CD26D405AFAD}"/>
              </a:ext>
            </a:extLst>
          </p:cNvPr>
          <p:cNvSpPr>
            <a:spLocks noGrp="1"/>
          </p:cNvSpPr>
          <p:nvPr>
            <p:ph type="body" sz="quarter" idx="17"/>
          </p:nvPr>
        </p:nvSpPr>
        <p:spPr>
          <a:xfrm>
            <a:off x="-1" y="2300139"/>
            <a:ext cx="9587061" cy="3324373"/>
          </a:xfrm>
          <a:prstGeom prst="rect">
            <a:avLst/>
          </a:prstGeom>
          <a:noFill/>
        </p:spPr>
        <p:txBody>
          <a:bodyPr lIns="503998" tIns="0" rIns="0" bIns="0" anchor="t"/>
          <a:lstStyle>
            <a:lvl1pPr marL="223838"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b="0" i="1" spc="0">
                <a:latin typeface="+mj-lt"/>
                <a:ea typeface="Open Sans Light" panose="020B0306030504020204" pitchFamily="34" charset="0"/>
                <a:cs typeface="Open Sans Light" panose="020B0306030504020204" pitchFamily="34" charset="0"/>
              </a:defRPr>
            </a:lvl1pPr>
            <a:lvl2pPr marL="625475"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600" b="0" i="0">
                <a:latin typeface="+mj-lt"/>
              </a:defRPr>
            </a:lvl2pPr>
            <a:lvl3pPr marL="1203325" indent="-176213">
              <a:buClr>
                <a:schemeClr val="tx1"/>
              </a:buClr>
              <a:buFont typeface="Arial" panose="020B0604020202020204" pitchFamily="34" charset="0"/>
              <a:buNone/>
              <a:tabLst/>
              <a:defRPr sz="1400" b="0" i="0">
                <a:latin typeface="+mj-lt"/>
              </a:defRPr>
            </a:lvl3pPr>
            <a:lvl4pPr marL="1119188" indent="-223838">
              <a:buClr>
                <a:schemeClr val="accent1"/>
              </a:buClr>
              <a:buFont typeface="Arial" panose="020B0604020202020204" pitchFamily="34" charset="0"/>
              <a:buChar char="•"/>
              <a:tabLst/>
              <a:defRPr sz="1200" b="0">
                <a:latin typeface="+mn-lt"/>
              </a:defRPr>
            </a:lvl4pPr>
            <a:lvl5pPr marL="2114550" indent="-285750">
              <a:buFont typeface="Arial" panose="020B0604020202020204" pitchFamily="34" charset="0"/>
              <a:buChar char="•"/>
              <a:defRPr sz="1800"/>
            </a:lvl5pPr>
          </a:lstStyle>
          <a:p>
            <a:pPr lvl="0"/>
            <a:endParaRPr lang="de-DE"/>
          </a:p>
        </p:txBody>
      </p:sp>
    </p:spTree>
    <p:extLst>
      <p:ext uri="{BB962C8B-B14F-4D97-AF65-F5344CB8AC3E}">
        <p14:creationId xmlns:p14="http://schemas.microsoft.com/office/powerpoint/2010/main" val="1847837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Inhalt_Textchart_1">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C9961CD9-3412-1E4A-B024-EB3095FFC738}"/>
              </a:ext>
            </a:extLst>
          </p:cNvPr>
          <p:cNvSpPr>
            <a:spLocks noGrp="1"/>
          </p:cNvSpPr>
          <p:nvPr>
            <p:ph type="pic" sz="quarter" idx="15"/>
          </p:nvPr>
        </p:nvSpPr>
        <p:spPr>
          <a:xfrm>
            <a:off x="7956884" y="657224"/>
            <a:ext cx="4235116" cy="4773029"/>
          </a:xfrm>
          <a:prstGeom prst="rect">
            <a:avLst/>
          </a:prstGeom>
          <a:solidFill>
            <a:schemeClr val="bg1">
              <a:lumMod val="50000"/>
            </a:schemeClr>
          </a:solidFill>
        </p:spPr>
        <p:txBody>
          <a:bodyPr anchor="ctr"/>
          <a:lstStyle>
            <a:lvl1pPr marL="0" indent="0" algn="ctr">
              <a:buNone/>
              <a:defRPr sz="1600"/>
            </a:lvl1pPr>
          </a:lstStyle>
          <a:p>
            <a:endParaRPr lang="de-DE"/>
          </a:p>
        </p:txBody>
      </p:sp>
      <p:sp>
        <p:nvSpPr>
          <p:cNvPr id="7" name="Fußzeilenplatzhalter 6">
            <a:extLst>
              <a:ext uri="{FF2B5EF4-FFF2-40B4-BE49-F238E27FC236}">
                <a16:creationId xmlns:a16="http://schemas.microsoft.com/office/drawing/2014/main" id="{FE34002A-223A-6349-9B6C-2F7B85EBEE31}"/>
              </a:ext>
            </a:extLst>
          </p:cNvPr>
          <p:cNvSpPr>
            <a:spLocks noGrp="1"/>
          </p:cNvSpPr>
          <p:nvPr>
            <p:ph type="ftr" sz="quarter" idx="3"/>
          </p:nvPr>
        </p:nvSpPr>
        <p:spPr>
          <a:xfrm>
            <a:off x="1761045" y="6510499"/>
            <a:ext cx="2757274"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2" name="Datumsplatzhalter 3">
            <a:extLst>
              <a:ext uri="{FF2B5EF4-FFF2-40B4-BE49-F238E27FC236}">
                <a16:creationId xmlns:a16="http://schemas.microsoft.com/office/drawing/2014/main" id="{AD285578-20D6-C846-9006-B82CA79A9CC3}"/>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64115950-EC16-CC43-A95D-29EDD379A436}" type="datetime4">
              <a:rPr lang="de-DE" smtClean="0"/>
              <a:t>2. September 2026</a:t>
            </a:fld>
            <a:endParaRPr lang="de-DE"/>
          </a:p>
        </p:txBody>
      </p:sp>
      <p:sp>
        <p:nvSpPr>
          <p:cNvPr id="13" name="Textplatzhalter 7">
            <a:extLst>
              <a:ext uri="{FF2B5EF4-FFF2-40B4-BE49-F238E27FC236}">
                <a16:creationId xmlns:a16="http://schemas.microsoft.com/office/drawing/2014/main" id="{112D8985-E4CF-1A47-A5AF-DD80F4F9918C}"/>
              </a:ext>
            </a:extLst>
          </p:cNvPr>
          <p:cNvSpPr>
            <a:spLocks noGrp="1"/>
          </p:cNvSpPr>
          <p:nvPr>
            <p:ph type="body" sz="quarter" idx="14"/>
          </p:nvPr>
        </p:nvSpPr>
        <p:spPr>
          <a:xfrm>
            <a:off x="-1" y="1255315"/>
            <a:ext cx="7805395" cy="440785"/>
          </a:xfrm>
          <a:prstGeom prst="rect">
            <a:avLst/>
          </a:prstGeom>
          <a:noFill/>
        </p:spPr>
        <p:txBody>
          <a:bodyPr lIns="503998" tIns="0" rIns="0" bIns="0" anchor="ctr">
            <a:noAutofit/>
          </a:bodyPr>
          <a:lstStyle>
            <a:lvl1pPr marL="0" indent="0">
              <a:buNone/>
              <a:defRPr sz="2000" b="0" i="1">
                <a:solidFill>
                  <a:schemeClr val="tx1"/>
                </a:solidFill>
              </a:defRPr>
            </a:lvl1pPr>
          </a:lstStyle>
          <a:p>
            <a:pPr lvl="0"/>
            <a:endParaRPr lang="de-DE"/>
          </a:p>
        </p:txBody>
      </p:sp>
      <p:sp>
        <p:nvSpPr>
          <p:cNvPr id="15" name="Textplatzhalter 7">
            <a:extLst>
              <a:ext uri="{FF2B5EF4-FFF2-40B4-BE49-F238E27FC236}">
                <a16:creationId xmlns:a16="http://schemas.microsoft.com/office/drawing/2014/main" id="{F6BA0A87-F0D6-7D4D-A915-6754CFE9D713}"/>
              </a:ext>
            </a:extLst>
          </p:cNvPr>
          <p:cNvSpPr>
            <a:spLocks noGrp="1"/>
          </p:cNvSpPr>
          <p:nvPr>
            <p:ph type="body" sz="quarter" idx="13"/>
          </p:nvPr>
        </p:nvSpPr>
        <p:spPr>
          <a:xfrm>
            <a:off x="-1" y="537826"/>
            <a:ext cx="7805395" cy="620449"/>
          </a:xfrm>
          <a:prstGeom prst="rect">
            <a:avLst/>
          </a:prstGeom>
          <a:no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16" name="Textplatzhalter 5">
            <a:extLst>
              <a:ext uri="{FF2B5EF4-FFF2-40B4-BE49-F238E27FC236}">
                <a16:creationId xmlns:a16="http://schemas.microsoft.com/office/drawing/2014/main" id="{2BCFDFF8-AEE7-B246-A77F-CEBFA0F83B4B}"/>
              </a:ext>
            </a:extLst>
          </p:cNvPr>
          <p:cNvSpPr>
            <a:spLocks noGrp="1"/>
          </p:cNvSpPr>
          <p:nvPr>
            <p:ph type="body" sz="quarter" idx="17"/>
          </p:nvPr>
        </p:nvSpPr>
        <p:spPr>
          <a:xfrm>
            <a:off x="0" y="2300139"/>
            <a:ext cx="7729980" cy="3324373"/>
          </a:xfrm>
          <a:prstGeom prst="rect">
            <a:avLst/>
          </a:prstGeom>
          <a:noFill/>
        </p:spPr>
        <p:txBody>
          <a:bodyPr lIns="503998" tIns="0" rIns="0" bIns="0" anchor="t"/>
          <a:lstStyle>
            <a:lvl1pPr marL="223838"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b="0" i="1" spc="0">
                <a:latin typeface="+mj-lt"/>
                <a:ea typeface="Open Sans Light" panose="020B0306030504020204" pitchFamily="34" charset="0"/>
                <a:cs typeface="Open Sans Light" panose="020B0306030504020204" pitchFamily="34" charset="0"/>
              </a:defRPr>
            </a:lvl1pPr>
            <a:lvl2pPr marL="625475"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600" b="0" i="0">
                <a:latin typeface="+mj-lt"/>
              </a:defRPr>
            </a:lvl2pPr>
            <a:lvl3pPr marL="1203325" indent="-176213">
              <a:buClr>
                <a:schemeClr val="tx1"/>
              </a:buClr>
              <a:buFont typeface="Arial" panose="020B0604020202020204" pitchFamily="34" charset="0"/>
              <a:buNone/>
              <a:tabLst/>
              <a:defRPr sz="1400" b="0" i="0">
                <a:latin typeface="+mj-lt"/>
              </a:defRPr>
            </a:lvl3pPr>
            <a:lvl4pPr marL="1119188" indent="-223838">
              <a:buClr>
                <a:schemeClr val="accent1"/>
              </a:buClr>
              <a:buFont typeface="Arial" panose="020B0604020202020204" pitchFamily="34" charset="0"/>
              <a:buChar char="•"/>
              <a:tabLst/>
              <a:defRPr sz="1200" b="0">
                <a:latin typeface="+mn-lt"/>
              </a:defRPr>
            </a:lvl4pPr>
            <a:lvl5pPr marL="2114550" indent="-285750">
              <a:buFont typeface="Arial" panose="020B0604020202020204" pitchFamily="34" charset="0"/>
              <a:buChar char="•"/>
              <a:defRPr sz="1800"/>
            </a:lvl5pPr>
          </a:lstStyle>
          <a:p>
            <a:pPr lvl="0"/>
            <a:endParaRPr lang="de-DE"/>
          </a:p>
        </p:txBody>
      </p:sp>
    </p:spTree>
    <p:extLst>
      <p:ext uri="{BB962C8B-B14F-4D97-AF65-F5344CB8AC3E}">
        <p14:creationId xmlns:p14="http://schemas.microsoft.com/office/powerpoint/2010/main" val="34340469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Inhalt_Textchart_1">
    <p:spTree>
      <p:nvGrpSpPr>
        <p:cNvPr id="1" name=""/>
        <p:cNvGrpSpPr/>
        <p:nvPr/>
      </p:nvGrpSpPr>
      <p:grpSpPr>
        <a:xfrm>
          <a:off x="0" y="0"/>
          <a:ext cx="0" cy="0"/>
          <a:chOff x="0" y="0"/>
          <a:chExt cx="0" cy="0"/>
        </a:xfrm>
      </p:grpSpPr>
      <p:sp>
        <p:nvSpPr>
          <p:cNvPr id="7" name="Fußzeilenplatzhalter 6">
            <a:extLst>
              <a:ext uri="{FF2B5EF4-FFF2-40B4-BE49-F238E27FC236}">
                <a16:creationId xmlns:a16="http://schemas.microsoft.com/office/drawing/2014/main" id="{FE34002A-223A-6349-9B6C-2F7B85EBEE31}"/>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8" name="Bildplatzhalter 2">
            <a:extLst>
              <a:ext uri="{FF2B5EF4-FFF2-40B4-BE49-F238E27FC236}">
                <a16:creationId xmlns:a16="http://schemas.microsoft.com/office/drawing/2014/main" id="{379A67D0-E270-024E-A39D-B6B942D7565D}"/>
              </a:ext>
            </a:extLst>
          </p:cNvPr>
          <p:cNvSpPr>
            <a:spLocks noGrp="1"/>
          </p:cNvSpPr>
          <p:nvPr>
            <p:ph type="pic" sz="quarter" idx="15"/>
          </p:nvPr>
        </p:nvSpPr>
        <p:spPr>
          <a:xfrm>
            <a:off x="7972926" y="0"/>
            <a:ext cx="2092497" cy="2548468"/>
          </a:xfrm>
          <a:prstGeom prst="rect">
            <a:avLst/>
          </a:prstGeom>
          <a:solidFill>
            <a:schemeClr val="bg1">
              <a:lumMod val="50000"/>
            </a:schemeClr>
          </a:solidFill>
        </p:spPr>
        <p:txBody>
          <a:bodyPr anchor="ctr"/>
          <a:lstStyle>
            <a:lvl1pPr marL="0" indent="0" algn="ctr">
              <a:buNone/>
              <a:defRPr sz="1600"/>
            </a:lvl1pPr>
          </a:lstStyle>
          <a:p>
            <a:endParaRPr lang="de-DE"/>
          </a:p>
        </p:txBody>
      </p:sp>
      <p:sp>
        <p:nvSpPr>
          <p:cNvPr id="9" name="Bildplatzhalter 2">
            <a:extLst>
              <a:ext uri="{FF2B5EF4-FFF2-40B4-BE49-F238E27FC236}">
                <a16:creationId xmlns:a16="http://schemas.microsoft.com/office/drawing/2014/main" id="{3CEC9CA5-90CA-0F47-9F97-E227312319DC}"/>
              </a:ext>
            </a:extLst>
          </p:cNvPr>
          <p:cNvSpPr>
            <a:spLocks noGrp="1"/>
          </p:cNvSpPr>
          <p:nvPr>
            <p:ph type="pic" sz="quarter" idx="18"/>
          </p:nvPr>
        </p:nvSpPr>
        <p:spPr>
          <a:xfrm>
            <a:off x="10179863" y="0"/>
            <a:ext cx="2012137" cy="2548468"/>
          </a:xfrm>
          <a:prstGeom prst="rect">
            <a:avLst/>
          </a:prstGeom>
          <a:solidFill>
            <a:schemeClr val="bg1">
              <a:lumMod val="75000"/>
            </a:schemeClr>
          </a:solidFill>
        </p:spPr>
        <p:txBody>
          <a:bodyPr anchor="ctr"/>
          <a:lstStyle>
            <a:lvl1pPr marL="0" indent="0" algn="ctr">
              <a:buNone/>
              <a:defRPr sz="1600"/>
            </a:lvl1pPr>
          </a:lstStyle>
          <a:p>
            <a:endParaRPr lang="de-DE"/>
          </a:p>
        </p:txBody>
      </p:sp>
      <p:sp>
        <p:nvSpPr>
          <p:cNvPr id="10" name="Bildplatzhalter 2">
            <a:extLst>
              <a:ext uri="{FF2B5EF4-FFF2-40B4-BE49-F238E27FC236}">
                <a16:creationId xmlns:a16="http://schemas.microsoft.com/office/drawing/2014/main" id="{20877DE4-BEDE-0245-AE98-CA4F271F7DCF}"/>
              </a:ext>
            </a:extLst>
          </p:cNvPr>
          <p:cNvSpPr>
            <a:spLocks noGrp="1"/>
          </p:cNvSpPr>
          <p:nvPr>
            <p:ph type="pic" sz="quarter" idx="19"/>
          </p:nvPr>
        </p:nvSpPr>
        <p:spPr>
          <a:xfrm>
            <a:off x="7972926" y="2641882"/>
            <a:ext cx="2092497" cy="2548468"/>
          </a:xfrm>
          <a:prstGeom prst="rect">
            <a:avLst/>
          </a:prstGeom>
          <a:solidFill>
            <a:schemeClr val="bg1">
              <a:lumMod val="75000"/>
            </a:schemeClr>
          </a:solidFill>
        </p:spPr>
        <p:txBody>
          <a:bodyPr anchor="ctr"/>
          <a:lstStyle>
            <a:lvl1pPr marL="0" indent="0" algn="ctr">
              <a:buNone/>
              <a:defRPr sz="1600"/>
            </a:lvl1pPr>
          </a:lstStyle>
          <a:p>
            <a:endParaRPr lang="de-DE"/>
          </a:p>
        </p:txBody>
      </p:sp>
      <p:sp>
        <p:nvSpPr>
          <p:cNvPr id="12" name="Bildplatzhalter 2">
            <a:extLst>
              <a:ext uri="{FF2B5EF4-FFF2-40B4-BE49-F238E27FC236}">
                <a16:creationId xmlns:a16="http://schemas.microsoft.com/office/drawing/2014/main" id="{FF93F508-B346-9748-A68D-1F29DE070C19}"/>
              </a:ext>
            </a:extLst>
          </p:cNvPr>
          <p:cNvSpPr>
            <a:spLocks noGrp="1"/>
          </p:cNvSpPr>
          <p:nvPr>
            <p:ph type="pic" sz="quarter" idx="20"/>
          </p:nvPr>
        </p:nvSpPr>
        <p:spPr>
          <a:xfrm>
            <a:off x="10179863" y="2641882"/>
            <a:ext cx="2012137" cy="2548468"/>
          </a:xfrm>
          <a:prstGeom prst="rect">
            <a:avLst/>
          </a:prstGeom>
          <a:solidFill>
            <a:schemeClr val="bg1">
              <a:lumMod val="50000"/>
            </a:schemeClr>
          </a:solidFill>
        </p:spPr>
        <p:txBody>
          <a:bodyPr anchor="ctr"/>
          <a:lstStyle>
            <a:lvl1pPr marL="0" indent="0" algn="ctr">
              <a:buNone/>
              <a:defRPr sz="1600"/>
            </a:lvl1pPr>
          </a:lstStyle>
          <a:p>
            <a:endParaRPr lang="de-DE"/>
          </a:p>
        </p:txBody>
      </p:sp>
      <p:sp>
        <p:nvSpPr>
          <p:cNvPr id="15" name="Datumsplatzhalter 3">
            <a:extLst>
              <a:ext uri="{FF2B5EF4-FFF2-40B4-BE49-F238E27FC236}">
                <a16:creationId xmlns:a16="http://schemas.microsoft.com/office/drawing/2014/main" id="{C3DEE54B-7A0B-0849-9025-E5E2C0A6D9CF}"/>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07885A37-9284-4449-BAC4-34EFBAC889DE}" type="datetime4">
              <a:rPr lang="de-DE" smtClean="0"/>
              <a:t>2. September 2026</a:t>
            </a:fld>
            <a:endParaRPr lang="de-DE"/>
          </a:p>
        </p:txBody>
      </p:sp>
      <p:sp>
        <p:nvSpPr>
          <p:cNvPr id="16" name="Textplatzhalter 7">
            <a:extLst>
              <a:ext uri="{FF2B5EF4-FFF2-40B4-BE49-F238E27FC236}">
                <a16:creationId xmlns:a16="http://schemas.microsoft.com/office/drawing/2014/main" id="{07A1B2B1-4A7F-B14C-A193-777C5FFD49D5}"/>
              </a:ext>
            </a:extLst>
          </p:cNvPr>
          <p:cNvSpPr>
            <a:spLocks noGrp="1"/>
          </p:cNvSpPr>
          <p:nvPr>
            <p:ph type="body" sz="quarter" idx="14"/>
          </p:nvPr>
        </p:nvSpPr>
        <p:spPr>
          <a:xfrm>
            <a:off x="-1" y="1255315"/>
            <a:ext cx="7805395" cy="440785"/>
          </a:xfrm>
          <a:prstGeom prst="rect">
            <a:avLst/>
          </a:prstGeom>
          <a:noFill/>
        </p:spPr>
        <p:txBody>
          <a:bodyPr lIns="503998" tIns="0" rIns="0" bIns="0" anchor="ctr">
            <a:noAutofit/>
          </a:bodyPr>
          <a:lstStyle>
            <a:lvl1pPr marL="0" indent="0">
              <a:buNone/>
              <a:defRPr sz="2000" b="0" i="1">
                <a:solidFill>
                  <a:schemeClr val="tx1"/>
                </a:solidFill>
              </a:defRPr>
            </a:lvl1pPr>
          </a:lstStyle>
          <a:p>
            <a:pPr lvl="0"/>
            <a:endParaRPr lang="de-DE"/>
          </a:p>
        </p:txBody>
      </p:sp>
      <p:sp>
        <p:nvSpPr>
          <p:cNvPr id="17" name="Textplatzhalter 7">
            <a:extLst>
              <a:ext uri="{FF2B5EF4-FFF2-40B4-BE49-F238E27FC236}">
                <a16:creationId xmlns:a16="http://schemas.microsoft.com/office/drawing/2014/main" id="{13C4D5CA-2C20-2341-B6FB-3FEA3D67F521}"/>
              </a:ext>
            </a:extLst>
          </p:cNvPr>
          <p:cNvSpPr>
            <a:spLocks noGrp="1"/>
          </p:cNvSpPr>
          <p:nvPr>
            <p:ph type="body" sz="quarter" idx="13"/>
          </p:nvPr>
        </p:nvSpPr>
        <p:spPr>
          <a:xfrm>
            <a:off x="-1" y="537826"/>
            <a:ext cx="7805395" cy="620449"/>
          </a:xfrm>
          <a:prstGeom prst="rect">
            <a:avLst/>
          </a:prstGeom>
          <a:noFill/>
        </p:spPr>
        <p:txBody>
          <a:bodyPr lIns="503999" tIns="0" rIns="0" bIns="0" anchor="ctr">
            <a:noAutofit/>
          </a:bodyPr>
          <a:lstStyle>
            <a:lvl1pPr marL="0" indent="0">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18" name="Textplatzhalter 5">
            <a:extLst>
              <a:ext uri="{FF2B5EF4-FFF2-40B4-BE49-F238E27FC236}">
                <a16:creationId xmlns:a16="http://schemas.microsoft.com/office/drawing/2014/main" id="{F9E10865-E234-0C49-BD4A-E6024EB6D520}"/>
              </a:ext>
            </a:extLst>
          </p:cNvPr>
          <p:cNvSpPr>
            <a:spLocks noGrp="1"/>
          </p:cNvSpPr>
          <p:nvPr>
            <p:ph type="body" sz="quarter" idx="17"/>
          </p:nvPr>
        </p:nvSpPr>
        <p:spPr>
          <a:xfrm>
            <a:off x="0" y="2300139"/>
            <a:ext cx="7729980" cy="3324373"/>
          </a:xfrm>
          <a:prstGeom prst="rect">
            <a:avLst/>
          </a:prstGeom>
          <a:noFill/>
        </p:spPr>
        <p:txBody>
          <a:bodyPr lIns="503998" tIns="0" rIns="0" bIns="0" anchor="t"/>
          <a:lstStyle>
            <a:lvl1pPr marL="223838"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b="0" i="1" spc="0">
                <a:latin typeface="+mj-lt"/>
                <a:ea typeface="Open Sans Light" panose="020B0306030504020204" pitchFamily="34" charset="0"/>
                <a:cs typeface="Open Sans Light" panose="020B0306030504020204" pitchFamily="34" charset="0"/>
              </a:defRPr>
            </a:lvl1pPr>
            <a:lvl2pPr marL="625475"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600" b="0" i="0">
                <a:latin typeface="+mj-lt"/>
              </a:defRPr>
            </a:lvl2pPr>
            <a:lvl3pPr marL="1203325" indent="-176213">
              <a:buClr>
                <a:schemeClr val="tx1"/>
              </a:buClr>
              <a:buFont typeface="Arial" panose="020B0604020202020204" pitchFamily="34" charset="0"/>
              <a:buNone/>
              <a:tabLst/>
              <a:defRPr sz="1400" b="0" i="0">
                <a:latin typeface="+mj-lt"/>
              </a:defRPr>
            </a:lvl3pPr>
            <a:lvl4pPr marL="1119188" indent="-223838">
              <a:buClr>
                <a:schemeClr val="accent1"/>
              </a:buClr>
              <a:buFont typeface="Arial" panose="020B0604020202020204" pitchFamily="34" charset="0"/>
              <a:buChar char="•"/>
              <a:tabLst/>
              <a:defRPr sz="1200" b="0">
                <a:latin typeface="+mn-lt"/>
              </a:defRPr>
            </a:lvl4pPr>
            <a:lvl5pPr marL="2114550" indent="-285750">
              <a:buFont typeface="Arial" panose="020B0604020202020204" pitchFamily="34" charset="0"/>
              <a:buChar char="•"/>
              <a:defRPr sz="1800"/>
            </a:lvl5pPr>
          </a:lstStyle>
          <a:p>
            <a:pPr lvl="0"/>
            <a:endParaRPr lang="de-DE"/>
          </a:p>
        </p:txBody>
      </p:sp>
    </p:spTree>
    <p:extLst>
      <p:ext uri="{BB962C8B-B14F-4D97-AF65-F5344CB8AC3E}">
        <p14:creationId xmlns:p14="http://schemas.microsoft.com/office/powerpoint/2010/main" val="13391241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halt_Text-Bildchart_A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extplatzhalter 7">
            <a:extLst>
              <a:ext uri="{FF2B5EF4-FFF2-40B4-BE49-F238E27FC236}">
                <a16:creationId xmlns:a16="http://schemas.microsoft.com/office/drawing/2014/main" id="{6B0220B6-B95B-C044-98D1-E66F52CDC7AE}"/>
              </a:ext>
            </a:extLst>
          </p:cNvPr>
          <p:cNvSpPr>
            <a:spLocks noGrp="1"/>
          </p:cNvSpPr>
          <p:nvPr>
            <p:ph type="body" sz="quarter" idx="14"/>
          </p:nvPr>
        </p:nvSpPr>
        <p:spPr>
          <a:xfrm>
            <a:off x="-1" y="1255315"/>
            <a:ext cx="11038787" cy="440785"/>
          </a:xfrm>
          <a:prstGeom prst="rect">
            <a:avLst/>
          </a:prstGeom>
          <a:solidFill>
            <a:schemeClr val="bg1"/>
          </a:solidFill>
        </p:spPr>
        <p:txBody>
          <a:bodyPr lIns="503998" tIns="0" rIns="0" bIns="0" anchor="ctr">
            <a:noAutofit/>
          </a:bodyPr>
          <a:lstStyle>
            <a:lvl1pPr marL="0" indent="0">
              <a:buNone/>
              <a:defRPr sz="2000" b="0" i="1">
                <a:solidFill>
                  <a:schemeClr val="tx1"/>
                </a:solidFill>
              </a:defRPr>
            </a:lvl1pPr>
          </a:lstStyle>
          <a:p>
            <a:pPr lvl="0"/>
            <a:endParaRPr lang="de-DE"/>
          </a:p>
        </p:txBody>
      </p:sp>
      <p:sp>
        <p:nvSpPr>
          <p:cNvPr id="12" name="Textplatzhalter 5">
            <a:extLst>
              <a:ext uri="{FF2B5EF4-FFF2-40B4-BE49-F238E27FC236}">
                <a16:creationId xmlns:a16="http://schemas.microsoft.com/office/drawing/2014/main" id="{99E7A2DB-C02F-3B4C-ADB9-EDED3CCF9502}"/>
              </a:ext>
            </a:extLst>
          </p:cNvPr>
          <p:cNvSpPr>
            <a:spLocks noGrp="1"/>
          </p:cNvSpPr>
          <p:nvPr>
            <p:ph type="body" sz="quarter" idx="17"/>
          </p:nvPr>
        </p:nvSpPr>
        <p:spPr>
          <a:xfrm>
            <a:off x="1" y="2462981"/>
            <a:ext cx="7032396" cy="3161532"/>
          </a:xfrm>
          <a:prstGeom prst="rect">
            <a:avLst/>
          </a:prstGeom>
          <a:solidFill>
            <a:schemeClr val="bg1"/>
          </a:solidFill>
        </p:spPr>
        <p:txBody>
          <a:bodyPr lIns="503998" tIns="0" rIns="0" bIns="0" anchor="ctr"/>
          <a:lstStyle>
            <a:lvl1pPr marL="223838"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800" b="0" i="1" spc="0">
                <a:latin typeface="+mj-lt"/>
                <a:ea typeface="Open Sans Light" panose="020B0306030504020204" pitchFamily="34" charset="0"/>
                <a:cs typeface="Open Sans Light" panose="020B0306030504020204" pitchFamily="34" charset="0"/>
              </a:defRPr>
            </a:lvl1pPr>
            <a:lvl2pPr marL="625475" marR="0" indent="-223838" algn="l" defTabSz="914400" rtl="0" eaLnBrk="1" fontAlgn="auto" latinLnBrk="0" hangingPunct="1">
              <a:lnSpc>
                <a:spcPct val="90000"/>
              </a:lnSpc>
              <a:spcBef>
                <a:spcPts val="1000"/>
              </a:spcBef>
              <a:spcAft>
                <a:spcPts val="0"/>
              </a:spcAft>
              <a:buClr>
                <a:schemeClr val="accent1"/>
              </a:buClr>
              <a:buSzTx/>
              <a:buFont typeface="Arial" panose="020B0604020202020204" pitchFamily="34" charset="0"/>
              <a:buChar char="•"/>
              <a:tabLst/>
              <a:defRPr sz="1600" b="0" i="0">
                <a:latin typeface="+mj-lt"/>
              </a:defRPr>
            </a:lvl2pPr>
            <a:lvl3pPr marL="1203325" indent="-176213">
              <a:buClr>
                <a:schemeClr val="tx1"/>
              </a:buClr>
              <a:buFont typeface="Arial" panose="020B0604020202020204" pitchFamily="34" charset="0"/>
              <a:buNone/>
              <a:tabLst/>
              <a:defRPr sz="1400" b="0" i="0">
                <a:latin typeface="+mj-lt"/>
              </a:defRPr>
            </a:lvl3pPr>
            <a:lvl4pPr marL="1119188" indent="-223838">
              <a:buClr>
                <a:schemeClr val="accent1"/>
              </a:buClr>
              <a:buFont typeface="Arial" panose="020B0604020202020204" pitchFamily="34" charset="0"/>
              <a:buChar char="•"/>
              <a:tabLst/>
              <a:defRPr sz="1200" b="0">
                <a:latin typeface="+mn-lt"/>
              </a:defRPr>
            </a:lvl4pPr>
            <a:lvl5pPr marL="2114550" indent="-285750">
              <a:buFont typeface="Arial" panose="020B0604020202020204" pitchFamily="34" charset="0"/>
              <a:buChar char="•"/>
              <a:defRPr sz="1800"/>
            </a:lvl5pPr>
          </a:lstStyle>
          <a:p>
            <a:pPr lvl="0"/>
            <a:endParaRPr lang="de-DE"/>
          </a:p>
        </p:txBody>
      </p:sp>
      <p:sp>
        <p:nvSpPr>
          <p:cNvPr id="14" name="Textplatzhalter 7">
            <a:extLst>
              <a:ext uri="{FF2B5EF4-FFF2-40B4-BE49-F238E27FC236}">
                <a16:creationId xmlns:a16="http://schemas.microsoft.com/office/drawing/2014/main" id="{3A55C309-EB29-2241-A7FE-F33E7CFFB570}"/>
              </a:ext>
            </a:extLst>
          </p:cNvPr>
          <p:cNvSpPr>
            <a:spLocks noGrp="1"/>
          </p:cNvSpPr>
          <p:nvPr>
            <p:ph type="body" sz="quarter" idx="18"/>
          </p:nvPr>
        </p:nvSpPr>
        <p:spPr>
          <a:xfrm>
            <a:off x="0" y="537826"/>
            <a:ext cx="11038788" cy="620449"/>
          </a:xfrm>
          <a:prstGeom prst="rect">
            <a:avLst/>
          </a:prstGeom>
          <a:solidFill>
            <a:schemeClr val="bg1"/>
          </a:solidFill>
        </p:spPr>
        <p:txBody>
          <a:bodyPr lIns="503999" tIns="0" rIns="0" bIns="0" anchor="ctr">
            <a:noAutofit/>
          </a:bodyPr>
          <a:lstStyle>
            <a:lvl1pPr marL="0" indent="0" algn="l">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8" name="Fußzeilenplatzhalter 6">
            <a:extLst>
              <a:ext uri="{FF2B5EF4-FFF2-40B4-BE49-F238E27FC236}">
                <a16:creationId xmlns:a16="http://schemas.microsoft.com/office/drawing/2014/main" id="{839819D8-C864-7E49-A057-8C6DA48E1D94}"/>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9" name="Datumsplatzhalter 3">
            <a:extLst>
              <a:ext uri="{FF2B5EF4-FFF2-40B4-BE49-F238E27FC236}">
                <a16:creationId xmlns:a16="http://schemas.microsoft.com/office/drawing/2014/main" id="{ED9001A6-3670-9848-81AB-1AE13AA2C495}"/>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DDECEECB-986D-DD42-A9E4-3D3090B47A6F}" type="datetime4">
              <a:rPr lang="de-DE" smtClean="0"/>
              <a:t>2. September 2026</a:t>
            </a:fld>
            <a:endParaRPr lang="de-DE"/>
          </a:p>
        </p:txBody>
      </p:sp>
    </p:spTree>
    <p:extLst>
      <p:ext uri="{BB962C8B-B14F-4D97-AF65-F5344CB8AC3E}">
        <p14:creationId xmlns:p14="http://schemas.microsoft.com/office/powerpoint/2010/main" val="29712561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llgemeiner Container_3">
    <p:spTree>
      <p:nvGrpSpPr>
        <p:cNvPr id="1" name=""/>
        <p:cNvGrpSpPr/>
        <p:nvPr/>
      </p:nvGrpSpPr>
      <p:grpSpPr>
        <a:xfrm>
          <a:off x="0" y="0"/>
          <a:ext cx="0" cy="0"/>
          <a:chOff x="0" y="0"/>
          <a:chExt cx="0" cy="0"/>
        </a:xfrm>
      </p:grpSpPr>
      <p:pic>
        <p:nvPicPr>
          <p:cNvPr id="3" name="Grafik 2" descr="Ein Bild, das draußen, Wasser, Mann, Körper enthält.&#10;&#10;Automatisch generierte Beschreibung">
            <a:extLst>
              <a:ext uri="{FF2B5EF4-FFF2-40B4-BE49-F238E27FC236}">
                <a16:creationId xmlns:a16="http://schemas.microsoft.com/office/drawing/2014/main" id="{BD6C71E0-74C3-EA48-8539-49AB53DAB4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7405904" y="0"/>
            <a:ext cx="4786096" cy="6858000"/>
          </a:xfrm>
          <a:prstGeom prst="rect">
            <a:avLst/>
          </a:prstGeom>
        </p:spPr>
      </p:pic>
      <p:sp>
        <p:nvSpPr>
          <p:cNvPr id="2" name="Fußzeilenplatzhalter 1">
            <a:extLst>
              <a:ext uri="{FF2B5EF4-FFF2-40B4-BE49-F238E27FC236}">
                <a16:creationId xmlns:a16="http://schemas.microsoft.com/office/drawing/2014/main" id="{B3EAA769-42BF-2B47-A26A-BCA1C52DC865}"/>
              </a:ext>
            </a:extLst>
          </p:cNvPr>
          <p:cNvSpPr>
            <a:spLocks noGrp="1"/>
          </p:cNvSpPr>
          <p:nvPr>
            <p:ph type="ftr" sz="quarter" idx="16"/>
          </p:nvPr>
        </p:nvSpPr>
        <p:spPr/>
        <p:txBody>
          <a:bodyPr/>
          <a:lstStyle/>
          <a:p>
            <a:r>
              <a:rPr lang="de-DE"/>
              <a:t>Dies ist die Fußzeile </a:t>
            </a:r>
          </a:p>
        </p:txBody>
      </p:sp>
      <p:sp>
        <p:nvSpPr>
          <p:cNvPr id="11" name="Datumsplatzhalter 3">
            <a:extLst>
              <a:ext uri="{FF2B5EF4-FFF2-40B4-BE49-F238E27FC236}">
                <a16:creationId xmlns:a16="http://schemas.microsoft.com/office/drawing/2014/main" id="{F38D71DB-32C2-B947-A75A-64E842358D61}"/>
              </a:ext>
            </a:extLst>
          </p:cNvPr>
          <p:cNvSpPr>
            <a:spLocks noGrp="1"/>
          </p:cNvSpPr>
          <p:nvPr>
            <p:ph type="dt" sz="half" idx="10"/>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348F294B-D738-D649-A7E2-2AE1A7C57EE0}" type="datetime4">
              <a:rPr lang="de-DE" smtClean="0"/>
              <a:t>2. September 2026</a:t>
            </a:fld>
            <a:endParaRPr lang="de-DE"/>
          </a:p>
        </p:txBody>
      </p:sp>
      <p:sp>
        <p:nvSpPr>
          <p:cNvPr id="15" name="Textplatzhalter 7">
            <a:extLst>
              <a:ext uri="{FF2B5EF4-FFF2-40B4-BE49-F238E27FC236}">
                <a16:creationId xmlns:a16="http://schemas.microsoft.com/office/drawing/2014/main" id="{8A0A1293-6B8E-804B-9A63-A90CFDBADBE6}"/>
              </a:ext>
            </a:extLst>
          </p:cNvPr>
          <p:cNvSpPr>
            <a:spLocks noGrp="1"/>
          </p:cNvSpPr>
          <p:nvPr>
            <p:ph type="body" sz="quarter" idx="14"/>
          </p:nvPr>
        </p:nvSpPr>
        <p:spPr>
          <a:xfrm>
            <a:off x="515938" y="1255315"/>
            <a:ext cx="11676062" cy="462414"/>
          </a:xfrm>
          <a:prstGeom prst="rect">
            <a:avLst/>
          </a:prstGeom>
          <a:solidFill>
            <a:schemeClr val="bg1"/>
          </a:solidFill>
        </p:spPr>
        <p:txBody>
          <a:bodyPr lIns="503998" tIns="0" rIns="360000" bIns="0" anchor="ctr">
            <a:noAutofit/>
          </a:bodyPr>
          <a:lstStyle>
            <a:lvl1pPr marL="0" indent="0" algn="r">
              <a:buNone/>
              <a:defRPr sz="2000" b="0" i="1">
                <a:solidFill>
                  <a:schemeClr val="tx1"/>
                </a:solidFill>
              </a:defRPr>
            </a:lvl1pPr>
          </a:lstStyle>
          <a:p>
            <a:pPr lvl="0"/>
            <a:endParaRPr lang="de-DE"/>
          </a:p>
        </p:txBody>
      </p:sp>
      <p:sp>
        <p:nvSpPr>
          <p:cNvPr id="17" name="Textplatzhalter 7">
            <a:extLst>
              <a:ext uri="{FF2B5EF4-FFF2-40B4-BE49-F238E27FC236}">
                <a16:creationId xmlns:a16="http://schemas.microsoft.com/office/drawing/2014/main" id="{FAD98681-9D95-AB4D-B144-C11AF86AE31D}"/>
              </a:ext>
            </a:extLst>
          </p:cNvPr>
          <p:cNvSpPr>
            <a:spLocks noGrp="1"/>
          </p:cNvSpPr>
          <p:nvPr>
            <p:ph type="body" sz="quarter" idx="18"/>
          </p:nvPr>
        </p:nvSpPr>
        <p:spPr>
          <a:xfrm>
            <a:off x="515938" y="537826"/>
            <a:ext cx="11676062" cy="650894"/>
          </a:xfrm>
          <a:prstGeom prst="rect">
            <a:avLst/>
          </a:prstGeom>
          <a:solidFill>
            <a:schemeClr val="bg1"/>
          </a:solidFill>
        </p:spPr>
        <p:txBody>
          <a:bodyPr lIns="503999" tIns="0" rIns="360000" bIns="0" anchor="ctr">
            <a:noAutofit/>
          </a:bodyPr>
          <a:lstStyle>
            <a:lvl1pPr marL="0" indent="0" algn="r">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18" name="Rechteck 17">
            <a:extLst>
              <a:ext uri="{FF2B5EF4-FFF2-40B4-BE49-F238E27FC236}">
                <a16:creationId xmlns:a16="http://schemas.microsoft.com/office/drawing/2014/main" id="{0D9C9637-B8B4-784E-A8FA-B068E59307DD}"/>
              </a:ext>
            </a:extLst>
          </p:cNvPr>
          <p:cNvSpPr/>
          <p:nvPr userDrawn="1"/>
        </p:nvSpPr>
        <p:spPr>
          <a:xfrm>
            <a:off x="11188705" y="5559505"/>
            <a:ext cx="560916" cy="1298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fik 18" descr="Ein Bild, das Objekt, Uhr, Schild enthält.&#10;&#10;Automatisch generierte Beschreibung">
            <a:extLst>
              <a:ext uri="{FF2B5EF4-FFF2-40B4-BE49-F238E27FC236}">
                <a16:creationId xmlns:a16="http://schemas.microsoft.com/office/drawing/2014/main" id="{D2138796-9628-6241-B44D-1677C9C89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35642" y="5455859"/>
            <a:ext cx="1118389" cy="1146175"/>
          </a:xfrm>
          <a:prstGeom prst="rect">
            <a:avLst/>
          </a:prstGeom>
        </p:spPr>
      </p:pic>
      <p:sp>
        <p:nvSpPr>
          <p:cNvPr id="13" name="Inhaltsplatzhalter 6">
            <a:extLst>
              <a:ext uri="{FF2B5EF4-FFF2-40B4-BE49-F238E27FC236}">
                <a16:creationId xmlns:a16="http://schemas.microsoft.com/office/drawing/2014/main" id="{6854F760-6F79-534E-90FA-776A6F4C25CC}"/>
              </a:ext>
            </a:extLst>
          </p:cNvPr>
          <p:cNvSpPr>
            <a:spLocks noGrp="1"/>
          </p:cNvSpPr>
          <p:nvPr>
            <p:ph sz="quarter" idx="15" hasCustomPrompt="1"/>
          </p:nvPr>
        </p:nvSpPr>
        <p:spPr>
          <a:xfrm>
            <a:off x="515939" y="1919549"/>
            <a:ext cx="6447588" cy="4281226"/>
          </a:xfrm>
          <a:prstGeom prst="rect">
            <a:avLst/>
          </a:prstGeom>
          <a:solidFill>
            <a:schemeClr val="bg1">
              <a:lumMod val="85000"/>
            </a:schemeClr>
          </a:solidFill>
        </p:spPr>
        <p:txBody>
          <a:bodyPr anchor="ctr"/>
          <a:lstStyle>
            <a:lvl1pPr marL="0" indent="0" algn="ctr">
              <a:buNone/>
              <a:defRPr sz="1200">
                <a:solidFill>
                  <a:schemeClr val="tx1">
                    <a:lumMod val="75000"/>
                    <a:lumOff val="2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de-DE"/>
              <a:t>Objekt einfügen</a:t>
            </a:r>
          </a:p>
        </p:txBody>
      </p:sp>
    </p:spTree>
    <p:extLst>
      <p:ext uri="{BB962C8B-B14F-4D97-AF65-F5344CB8AC3E}">
        <p14:creationId xmlns:p14="http://schemas.microsoft.com/office/powerpoint/2010/main" val="6025399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fochart_A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5" name="Textplatzhalter 7">
            <a:extLst>
              <a:ext uri="{FF2B5EF4-FFF2-40B4-BE49-F238E27FC236}">
                <a16:creationId xmlns:a16="http://schemas.microsoft.com/office/drawing/2014/main" id="{5375557B-7F50-7D48-9E83-F9F9F164A67A}"/>
              </a:ext>
            </a:extLst>
          </p:cNvPr>
          <p:cNvSpPr>
            <a:spLocks noGrp="1"/>
          </p:cNvSpPr>
          <p:nvPr>
            <p:ph type="body" sz="quarter" idx="18"/>
          </p:nvPr>
        </p:nvSpPr>
        <p:spPr>
          <a:xfrm>
            <a:off x="515938" y="3035432"/>
            <a:ext cx="3505728" cy="2071514"/>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6" name="Textplatzhalter 7">
            <a:extLst>
              <a:ext uri="{FF2B5EF4-FFF2-40B4-BE49-F238E27FC236}">
                <a16:creationId xmlns:a16="http://schemas.microsoft.com/office/drawing/2014/main" id="{49EFA68E-34F1-8A4F-AF71-5CFFD58312AD}"/>
              </a:ext>
            </a:extLst>
          </p:cNvPr>
          <p:cNvSpPr>
            <a:spLocks noGrp="1"/>
          </p:cNvSpPr>
          <p:nvPr>
            <p:ph type="body" sz="quarter" idx="19"/>
          </p:nvPr>
        </p:nvSpPr>
        <p:spPr>
          <a:xfrm>
            <a:off x="4379916" y="3035432"/>
            <a:ext cx="3505728" cy="2071514"/>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7" name="Textplatzhalter 7">
            <a:extLst>
              <a:ext uri="{FF2B5EF4-FFF2-40B4-BE49-F238E27FC236}">
                <a16:creationId xmlns:a16="http://schemas.microsoft.com/office/drawing/2014/main" id="{7E631215-10B6-2F41-AEEC-AE9CEA251F4B}"/>
              </a:ext>
            </a:extLst>
          </p:cNvPr>
          <p:cNvSpPr>
            <a:spLocks noGrp="1"/>
          </p:cNvSpPr>
          <p:nvPr>
            <p:ph type="body" sz="quarter" idx="20"/>
          </p:nvPr>
        </p:nvSpPr>
        <p:spPr>
          <a:xfrm>
            <a:off x="8243893" y="3035432"/>
            <a:ext cx="3505728" cy="2071514"/>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3" name="Textplatzhalter 7">
            <a:extLst>
              <a:ext uri="{FF2B5EF4-FFF2-40B4-BE49-F238E27FC236}">
                <a16:creationId xmlns:a16="http://schemas.microsoft.com/office/drawing/2014/main" id="{F34B45E7-A504-B54B-90C5-C7F250B3EF2A}"/>
              </a:ext>
            </a:extLst>
          </p:cNvPr>
          <p:cNvSpPr>
            <a:spLocks noGrp="1"/>
          </p:cNvSpPr>
          <p:nvPr>
            <p:ph type="body" sz="quarter" idx="21"/>
          </p:nvPr>
        </p:nvSpPr>
        <p:spPr>
          <a:xfrm>
            <a:off x="0" y="537826"/>
            <a:ext cx="11010507" cy="620449"/>
          </a:xfrm>
          <a:prstGeom prst="rect">
            <a:avLst/>
          </a:prstGeom>
          <a:solidFill>
            <a:schemeClr val="bg1"/>
          </a:solidFill>
        </p:spPr>
        <p:txBody>
          <a:bodyPr lIns="503999" tIns="0" rIns="0" bIns="0" anchor="ctr">
            <a:noAutofit/>
          </a:bodyPr>
          <a:lstStyle>
            <a:lvl1pPr marL="0" indent="0" algn="l">
              <a:buNone/>
              <a:defRPr sz="3500" b="1" cap="all" spc="0" baseline="0">
                <a:solidFill>
                  <a:schemeClr val="tx1"/>
                </a:solidFill>
                <a:latin typeface="Calibri" panose="020F0502020204030204" pitchFamily="34" charset="0"/>
                <a:cs typeface="Calibri" panose="020F0502020204030204" pitchFamily="34" charset="0"/>
              </a:defRPr>
            </a:lvl1pPr>
          </a:lstStyle>
          <a:p>
            <a:pPr lvl="0"/>
            <a:endParaRPr lang="de-DE"/>
          </a:p>
        </p:txBody>
      </p:sp>
      <p:sp>
        <p:nvSpPr>
          <p:cNvPr id="8" name="Fußzeilenplatzhalter 6">
            <a:extLst>
              <a:ext uri="{FF2B5EF4-FFF2-40B4-BE49-F238E27FC236}">
                <a16:creationId xmlns:a16="http://schemas.microsoft.com/office/drawing/2014/main" id="{C9DCFD50-8292-B045-81F3-234CEF45E22F}"/>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9" name="Datumsplatzhalter 3">
            <a:extLst>
              <a:ext uri="{FF2B5EF4-FFF2-40B4-BE49-F238E27FC236}">
                <a16:creationId xmlns:a16="http://schemas.microsoft.com/office/drawing/2014/main" id="{714FD38C-E6F7-4748-8A13-0414F5CD06BA}"/>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3004D0CC-E01D-864C-8230-F94700369F9D}" type="datetime4">
              <a:rPr lang="de-DE" smtClean="0"/>
              <a:t>2. September 2026</a:t>
            </a:fld>
            <a:endParaRPr lang="de-DE"/>
          </a:p>
        </p:txBody>
      </p:sp>
    </p:spTree>
    <p:extLst>
      <p:ext uri="{BB962C8B-B14F-4D97-AF65-F5344CB8AC3E}">
        <p14:creationId xmlns:p14="http://schemas.microsoft.com/office/powerpoint/2010/main" val="14323405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fochart_A_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extplatzhalter 7">
            <a:extLst>
              <a:ext uri="{FF2B5EF4-FFF2-40B4-BE49-F238E27FC236}">
                <a16:creationId xmlns:a16="http://schemas.microsoft.com/office/drawing/2014/main" id="{252B7730-9C9A-A848-8D20-C415CBFC25D3}"/>
              </a:ext>
            </a:extLst>
          </p:cNvPr>
          <p:cNvSpPr>
            <a:spLocks noGrp="1"/>
          </p:cNvSpPr>
          <p:nvPr>
            <p:ph type="body" sz="quarter" idx="15"/>
          </p:nvPr>
        </p:nvSpPr>
        <p:spPr>
          <a:xfrm>
            <a:off x="515938" y="1913381"/>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29" name="Textplatzhalter 7">
            <a:extLst>
              <a:ext uri="{FF2B5EF4-FFF2-40B4-BE49-F238E27FC236}">
                <a16:creationId xmlns:a16="http://schemas.microsoft.com/office/drawing/2014/main" id="{E730827B-B6FA-4842-8E39-18E0D90F0B12}"/>
              </a:ext>
            </a:extLst>
          </p:cNvPr>
          <p:cNvSpPr>
            <a:spLocks noGrp="1"/>
          </p:cNvSpPr>
          <p:nvPr>
            <p:ph type="body" sz="quarter" idx="16"/>
          </p:nvPr>
        </p:nvSpPr>
        <p:spPr>
          <a:xfrm>
            <a:off x="4379916" y="1913381"/>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0" name="Textplatzhalter 7">
            <a:extLst>
              <a:ext uri="{FF2B5EF4-FFF2-40B4-BE49-F238E27FC236}">
                <a16:creationId xmlns:a16="http://schemas.microsoft.com/office/drawing/2014/main" id="{BF83C535-44C3-CC40-84D7-8DBCE781A8EB}"/>
              </a:ext>
            </a:extLst>
          </p:cNvPr>
          <p:cNvSpPr>
            <a:spLocks noGrp="1"/>
          </p:cNvSpPr>
          <p:nvPr>
            <p:ph type="body" sz="quarter" idx="17"/>
          </p:nvPr>
        </p:nvSpPr>
        <p:spPr>
          <a:xfrm>
            <a:off x="8243893" y="1913381"/>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1" name="Textplatzhalter 7">
            <a:extLst>
              <a:ext uri="{FF2B5EF4-FFF2-40B4-BE49-F238E27FC236}">
                <a16:creationId xmlns:a16="http://schemas.microsoft.com/office/drawing/2014/main" id="{105E8A96-1401-054F-885D-61714DB04339}"/>
              </a:ext>
            </a:extLst>
          </p:cNvPr>
          <p:cNvSpPr>
            <a:spLocks noGrp="1"/>
          </p:cNvSpPr>
          <p:nvPr>
            <p:ph type="body" sz="quarter" idx="18"/>
          </p:nvPr>
        </p:nvSpPr>
        <p:spPr>
          <a:xfrm>
            <a:off x="515938"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2" name="Textplatzhalter 7">
            <a:extLst>
              <a:ext uri="{FF2B5EF4-FFF2-40B4-BE49-F238E27FC236}">
                <a16:creationId xmlns:a16="http://schemas.microsoft.com/office/drawing/2014/main" id="{91DDE379-87EC-2F44-9C78-F267379AEC17}"/>
              </a:ext>
            </a:extLst>
          </p:cNvPr>
          <p:cNvSpPr>
            <a:spLocks noGrp="1"/>
          </p:cNvSpPr>
          <p:nvPr>
            <p:ph type="body" sz="quarter" idx="19"/>
          </p:nvPr>
        </p:nvSpPr>
        <p:spPr>
          <a:xfrm>
            <a:off x="4379916"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33" name="Textplatzhalter 7">
            <a:extLst>
              <a:ext uri="{FF2B5EF4-FFF2-40B4-BE49-F238E27FC236}">
                <a16:creationId xmlns:a16="http://schemas.microsoft.com/office/drawing/2014/main" id="{B824BF40-E63B-AD4A-B9D7-EDBFB2666CFD}"/>
              </a:ext>
            </a:extLst>
          </p:cNvPr>
          <p:cNvSpPr>
            <a:spLocks noGrp="1"/>
          </p:cNvSpPr>
          <p:nvPr>
            <p:ph type="body" sz="quarter" idx="20"/>
          </p:nvPr>
        </p:nvSpPr>
        <p:spPr>
          <a:xfrm>
            <a:off x="8243893"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9" name="Fußzeilenplatzhalter 6">
            <a:extLst>
              <a:ext uri="{FF2B5EF4-FFF2-40B4-BE49-F238E27FC236}">
                <a16:creationId xmlns:a16="http://schemas.microsoft.com/office/drawing/2014/main" id="{F7CAF226-AA9A-A142-891F-D7145209C7AF}"/>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0" name="Datumsplatzhalter 3">
            <a:extLst>
              <a:ext uri="{FF2B5EF4-FFF2-40B4-BE49-F238E27FC236}">
                <a16:creationId xmlns:a16="http://schemas.microsoft.com/office/drawing/2014/main" id="{23009AF4-A0A9-C845-BF2C-DF344F4B8BD7}"/>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C1E305E1-25D8-A945-80AD-F900CD0F08CE}" type="datetime4">
              <a:rPr lang="de-DE" smtClean="0"/>
              <a:t>2. September 2026</a:t>
            </a:fld>
            <a:endParaRPr lang="de-DE"/>
          </a:p>
        </p:txBody>
      </p:sp>
    </p:spTree>
    <p:extLst>
      <p:ext uri="{BB962C8B-B14F-4D97-AF65-F5344CB8AC3E}">
        <p14:creationId xmlns:p14="http://schemas.microsoft.com/office/powerpoint/2010/main" val="5960264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fochart_A_7">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 name="Textplatzhalter 7">
            <a:extLst>
              <a:ext uri="{FF2B5EF4-FFF2-40B4-BE49-F238E27FC236}">
                <a16:creationId xmlns:a16="http://schemas.microsoft.com/office/drawing/2014/main" id="{936CCFA2-9437-8849-9557-2D304FBD2384}"/>
              </a:ext>
            </a:extLst>
          </p:cNvPr>
          <p:cNvSpPr>
            <a:spLocks noGrp="1"/>
          </p:cNvSpPr>
          <p:nvPr>
            <p:ph type="body" sz="quarter" idx="21"/>
          </p:nvPr>
        </p:nvSpPr>
        <p:spPr>
          <a:xfrm>
            <a:off x="515938" y="3159635"/>
            <a:ext cx="2337794" cy="504799"/>
          </a:xfrm>
          <a:prstGeom prst="rect">
            <a:avLst/>
          </a:prstGeom>
          <a:solidFill>
            <a:srgbClr val="C62153"/>
          </a:solidFill>
        </p:spPr>
        <p:txBody>
          <a:bodyPr lIns="0" tIns="0" rIns="0" bIns="0" anchor="ctr">
            <a:noAutofit/>
          </a:bodyPr>
          <a:lstStyle>
            <a:lvl1pPr marL="0" indent="0" algn="ctr">
              <a:buNone/>
              <a:defRPr lang="de-DE" sz="2500" smtClean="0">
                <a:solidFill>
                  <a:schemeClr val="bg1"/>
                </a:solidFill>
                <a:effectLst/>
              </a:defRPr>
            </a:lvl1pPr>
          </a:lstStyle>
          <a:p>
            <a:pPr lvl="0"/>
            <a:endParaRPr lang="de-DE"/>
          </a:p>
        </p:txBody>
      </p:sp>
      <p:sp>
        <p:nvSpPr>
          <p:cNvPr id="12" name="Textplatzhalter 7">
            <a:extLst>
              <a:ext uri="{FF2B5EF4-FFF2-40B4-BE49-F238E27FC236}">
                <a16:creationId xmlns:a16="http://schemas.microsoft.com/office/drawing/2014/main" id="{D339D990-E460-6643-B567-EEBCE9B802FA}"/>
              </a:ext>
            </a:extLst>
          </p:cNvPr>
          <p:cNvSpPr>
            <a:spLocks noGrp="1"/>
          </p:cNvSpPr>
          <p:nvPr>
            <p:ph type="body" sz="quarter" idx="18"/>
          </p:nvPr>
        </p:nvSpPr>
        <p:spPr>
          <a:xfrm>
            <a:off x="515938"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3" name="Textplatzhalter 7">
            <a:extLst>
              <a:ext uri="{FF2B5EF4-FFF2-40B4-BE49-F238E27FC236}">
                <a16:creationId xmlns:a16="http://schemas.microsoft.com/office/drawing/2014/main" id="{D11B1B83-FDFC-1A47-8AD0-9F520A5B831E}"/>
              </a:ext>
            </a:extLst>
          </p:cNvPr>
          <p:cNvSpPr>
            <a:spLocks noGrp="1"/>
          </p:cNvSpPr>
          <p:nvPr>
            <p:ph type="body" sz="quarter" idx="19"/>
          </p:nvPr>
        </p:nvSpPr>
        <p:spPr>
          <a:xfrm>
            <a:off x="4379916"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4" name="Textplatzhalter 7">
            <a:extLst>
              <a:ext uri="{FF2B5EF4-FFF2-40B4-BE49-F238E27FC236}">
                <a16:creationId xmlns:a16="http://schemas.microsoft.com/office/drawing/2014/main" id="{897570BF-3B8E-A240-AE9A-1A2F70D2A355}"/>
              </a:ext>
            </a:extLst>
          </p:cNvPr>
          <p:cNvSpPr>
            <a:spLocks noGrp="1"/>
          </p:cNvSpPr>
          <p:nvPr>
            <p:ph type="body" sz="quarter" idx="20"/>
          </p:nvPr>
        </p:nvSpPr>
        <p:spPr>
          <a:xfrm>
            <a:off x="8243893" y="3664434"/>
            <a:ext cx="3505728" cy="1442511"/>
          </a:xfrm>
          <a:prstGeom prst="rect">
            <a:avLst/>
          </a:prstGeom>
          <a:solidFill>
            <a:schemeClr val="bg1"/>
          </a:solidFill>
        </p:spPr>
        <p:txBody>
          <a:bodyPr lIns="0" tIns="0" rIns="0" bIns="0" anchor="ctr">
            <a:noAutofit/>
          </a:bodyPr>
          <a:lstStyle>
            <a:lvl1pPr marL="0" indent="0" algn="ctr">
              <a:buNone/>
              <a:defRPr lang="de-DE" sz="2200" smtClean="0">
                <a:effectLst/>
              </a:defRPr>
            </a:lvl1pPr>
          </a:lstStyle>
          <a:p>
            <a:pPr lvl="0"/>
            <a:endParaRPr lang="de-DE"/>
          </a:p>
        </p:txBody>
      </p:sp>
      <p:sp>
        <p:nvSpPr>
          <p:cNvPr id="15" name="Fußzeilenplatzhalter 6">
            <a:extLst>
              <a:ext uri="{FF2B5EF4-FFF2-40B4-BE49-F238E27FC236}">
                <a16:creationId xmlns:a16="http://schemas.microsoft.com/office/drawing/2014/main" id="{8212B586-865E-A448-A236-A5540C9C5520}"/>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6" name="Datumsplatzhalter 3">
            <a:extLst>
              <a:ext uri="{FF2B5EF4-FFF2-40B4-BE49-F238E27FC236}">
                <a16:creationId xmlns:a16="http://schemas.microsoft.com/office/drawing/2014/main" id="{31AE4D5C-C71A-0140-A27A-5077EC9DAF25}"/>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8FE5F974-E3A0-294D-BD6B-F96A58649F63}" type="datetime4">
              <a:rPr lang="de-DE" smtClean="0"/>
              <a:t>2. September 2026</a:t>
            </a:fld>
            <a:endParaRPr lang="de-DE"/>
          </a:p>
        </p:txBody>
      </p:sp>
    </p:spTree>
    <p:extLst>
      <p:ext uri="{BB962C8B-B14F-4D97-AF65-F5344CB8AC3E}">
        <p14:creationId xmlns:p14="http://schemas.microsoft.com/office/powerpoint/2010/main" val="35583962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bschluss_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Rechteck 12">
            <a:extLst>
              <a:ext uri="{FF2B5EF4-FFF2-40B4-BE49-F238E27FC236}">
                <a16:creationId xmlns:a16="http://schemas.microsoft.com/office/drawing/2014/main" id="{AB76B3C9-4576-B343-ADDC-FBF26EC629C9}"/>
              </a:ext>
            </a:extLst>
          </p:cNvPr>
          <p:cNvSpPr/>
          <p:nvPr userDrawn="1"/>
        </p:nvSpPr>
        <p:spPr>
          <a:xfrm>
            <a:off x="1808013" y="5602211"/>
            <a:ext cx="1838436" cy="477054"/>
          </a:xfrm>
          <a:prstGeom prst="rect">
            <a:avLst/>
          </a:prstGeom>
          <a:solidFill>
            <a:srgbClr val="C62153"/>
          </a:solidFill>
        </p:spPr>
        <p:txBody>
          <a:bodyPr wrap="square">
            <a:spAutoFit/>
          </a:bodyPr>
          <a:lstStyle/>
          <a:p>
            <a:r>
              <a:rPr lang="de-DE" sz="2500" b="1">
                <a:solidFill>
                  <a:schemeClr val="bg1"/>
                </a:solidFill>
              </a:rPr>
              <a:t>dein-</a:t>
            </a:r>
            <a:r>
              <a:rPr lang="de-DE" sz="2500" b="1" err="1">
                <a:solidFill>
                  <a:schemeClr val="bg1"/>
                </a:solidFill>
              </a:rPr>
              <a:t>nrw.de</a:t>
            </a:r>
            <a:endParaRPr lang="de-DE" sz="2500" b="1">
              <a:solidFill>
                <a:schemeClr val="bg1"/>
              </a:solidFill>
            </a:endParaRPr>
          </a:p>
        </p:txBody>
      </p:sp>
      <p:sp>
        <p:nvSpPr>
          <p:cNvPr id="10" name="Fußzeilenplatzhalter 6">
            <a:extLst>
              <a:ext uri="{FF2B5EF4-FFF2-40B4-BE49-F238E27FC236}">
                <a16:creationId xmlns:a16="http://schemas.microsoft.com/office/drawing/2014/main" id="{D0607AD1-D892-4746-A42B-F7D925E0EC2A}"/>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12" name="Datumsplatzhalter 3">
            <a:extLst>
              <a:ext uri="{FF2B5EF4-FFF2-40B4-BE49-F238E27FC236}">
                <a16:creationId xmlns:a16="http://schemas.microsoft.com/office/drawing/2014/main" id="{6F594977-83A3-B84D-A26F-D65BD6911035}"/>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9B38EBCF-21A0-B14C-9C52-C6F9A08D523C}" type="datetime4">
              <a:rPr lang="de-DE" smtClean="0"/>
              <a:t>2. September 2026</a:t>
            </a:fld>
            <a:endParaRPr lang="de-DE"/>
          </a:p>
        </p:txBody>
      </p:sp>
      <p:sp>
        <p:nvSpPr>
          <p:cNvPr id="16" name="Rechteck 15">
            <a:extLst>
              <a:ext uri="{FF2B5EF4-FFF2-40B4-BE49-F238E27FC236}">
                <a16:creationId xmlns:a16="http://schemas.microsoft.com/office/drawing/2014/main" id="{29AF2439-DD7A-C64E-AFBB-A574BF9FE923}"/>
              </a:ext>
            </a:extLst>
          </p:cNvPr>
          <p:cNvSpPr/>
          <p:nvPr userDrawn="1"/>
        </p:nvSpPr>
        <p:spPr>
          <a:xfrm>
            <a:off x="0" y="4973216"/>
            <a:ext cx="8630817" cy="6383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a:extLst>
              <a:ext uri="{FF2B5EF4-FFF2-40B4-BE49-F238E27FC236}">
                <a16:creationId xmlns:a16="http://schemas.microsoft.com/office/drawing/2014/main" id="{6CDBC878-CD51-3542-8849-CB35090339AA}"/>
              </a:ext>
            </a:extLst>
          </p:cNvPr>
          <p:cNvSpPr/>
          <p:nvPr userDrawn="1"/>
        </p:nvSpPr>
        <p:spPr>
          <a:xfrm>
            <a:off x="431959" y="4971269"/>
            <a:ext cx="8166338" cy="630942"/>
          </a:xfrm>
          <a:prstGeom prst="rect">
            <a:avLst/>
          </a:prstGeom>
        </p:spPr>
        <p:txBody>
          <a:bodyPr wrap="none">
            <a:spAutoFit/>
          </a:bodyPr>
          <a:lstStyle/>
          <a:p>
            <a:pPr lvl="0"/>
            <a:r>
              <a:rPr lang="de-DE" sz="3500" b="1"/>
              <a:t>VIELEN DANK FÜR IHRE AUFMERKSAMKEIT</a:t>
            </a:r>
          </a:p>
        </p:txBody>
      </p:sp>
    </p:spTree>
    <p:extLst>
      <p:ext uri="{BB962C8B-B14F-4D97-AF65-F5344CB8AC3E}">
        <p14:creationId xmlns:p14="http://schemas.microsoft.com/office/powerpoint/2010/main" val="3932575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image" Target="../media/image1.png"/><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image" Target="../media/image1.png"/><Relationship Id="rId2" Type="http://schemas.openxmlformats.org/officeDocument/2006/relationships/slideLayout" Target="../slideLayouts/slideLayout43.xml"/><Relationship Id="rId16" Type="http://schemas.openxmlformats.org/officeDocument/2006/relationships/theme" Target="../theme/theme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6371D03A-9B44-F346-AC05-5BA615BE26E5}"/>
              </a:ext>
            </a:extLst>
          </p:cNvPr>
          <p:cNvSpPr/>
          <p:nvPr userDrawn="1"/>
        </p:nvSpPr>
        <p:spPr>
          <a:xfrm>
            <a:off x="-7201" y="6273800"/>
            <a:ext cx="12199201"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1CB94AE-C5C2-AA41-BFE5-B36F9A152975}"/>
              </a:ext>
            </a:extLst>
          </p:cNvPr>
          <p:cNvSpPr/>
          <p:nvPr userDrawn="1"/>
        </p:nvSpPr>
        <p:spPr>
          <a:xfrm>
            <a:off x="11188705" y="5559505"/>
            <a:ext cx="560916" cy="1298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descr="Ein Bild, das Objekt, Uhr, Schild enthält.&#10;&#10;Automatisch generierte Beschreibung">
            <a:extLst>
              <a:ext uri="{FF2B5EF4-FFF2-40B4-BE49-F238E27FC236}">
                <a16:creationId xmlns:a16="http://schemas.microsoft.com/office/drawing/2014/main" id="{14FE4C9E-ACA8-3247-AE91-D7B8D1351607}"/>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0735642" y="5455859"/>
            <a:ext cx="1118389" cy="1146175"/>
          </a:xfrm>
          <a:prstGeom prst="rect">
            <a:avLst/>
          </a:prstGeom>
        </p:spPr>
      </p:pic>
      <p:sp>
        <p:nvSpPr>
          <p:cNvPr id="7" name="Fußzeilenplatzhalter 6">
            <a:extLst>
              <a:ext uri="{FF2B5EF4-FFF2-40B4-BE49-F238E27FC236}">
                <a16:creationId xmlns:a16="http://schemas.microsoft.com/office/drawing/2014/main" id="{F49A37C0-BD00-224E-97A4-90A212897D36}"/>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6" name="Textfeld 5">
            <a:extLst>
              <a:ext uri="{FF2B5EF4-FFF2-40B4-BE49-F238E27FC236}">
                <a16:creationId xmlns:a16="http://schemas.microsoft.com/office/drawing/2014/main" id="{5082F41E-53F2-B14F-9EEB-5632A37FA572}"/>
              </a:ext>
            </a:extLst>
          </p:cNvPr>
          <p:cNvSpPr txBox="1"/>
          <p:nvPr userDrawn="1"/>
        </p:nvSpPr>
        <p:spPr>
          <a:xfrm>
            <a:off x="442379" y="6502658"/>
            <a:ext cx="407323" cy="215444"/>
          </a:xfrm>
          <a:prstGeom prst="rect">
            <a:avLst/>
          </a:prstGeom>
          <a:noFill/>
        </p:spPr>
        <p:txBody>
          <a:bodyPr wrap="square" rtlCol="0">
            <a:spAutoFit/>
          </a:bodyPr>
          <a:lstStyle/>
          <a:p>
            <a:fld id="{B1C2743C-22D7-0347-90A4-447763F98F7B}" type="slidenum">
              <a:rPr lang="de-DE" sz="800" b="1" smtClean="0">
                <a:solidFill>
                  <a:schemeClr val="tx1"/>
                </a:solidFill>
              </a:rPr>
              <a:t>‹Nr.›</a:t>
            </a:fld>
            <a:endParaRPr lang="de-DE" sz="800" b="1">
              <a:solidFill>
                <a:schemeClr val="tx1"/>
              </a:solidFill>
            </a:endParaRPr>
          </a:p>
        </p:txBody>
      </p:sp>
      <p:sp>
        <p:nvSpPr>
          <p:cNvPr id="8" name="Datumsplatzhalter 3">
            <a:extLst>
              <a:ext uri="{FF2B5EF4-FFF2-40B4-BE49-F238E27FC236}">
                <a16:creationId xmlns:a16="http://schemas.microsoft.com/office/drawing/2014/main" id="{0AE35E2B-977F-AC4B-AD82-A43F19FEA084}"/>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C70F9F66-3397-184C-9EB6-D98A9A351935}" type="datetime4">
              <a:rPr lang="de-DE" smtClean="0"/>
              <a:t>2. September 2026</a:t>
            </a:fld>
            <a:endParaRPr lang="de-DE"/>
          </a:p>
        </p:txBody>
      </p:sp>
    </p:spTree>
    <p:extLst>
      <p:ext uri="{BB962C8B-B14F-4D97-AF65-F5344CB8AC3E}">
        <p14:creationId xmlns:p14="http://schemas.microsoft.com/office/powerpoint/2010/main" val="4288745290"/>
      </p:ext>
    </p:extLst>
  </p:cSld>
  <p:clrMap bg1="lt1" tx1="dk1" bg2="lt2" tx2="dk2" accent1="accent1" accent2="accent2" accent3="accent3" accent4="accent4" accent5="accent5" accent6="accent6" hlink="hlink" folHlink="folHlink"/>
  <p:sldLayoutIdLst>
    <p:sldLayoutId id="2147483908" r:id="rId1"/>
    <p:sldLayoutId id="2147483930" r:id="rId2"/>
    <p:sldLayoutId id="2147483931" r:id="rId3"/>
    <p:sldLayoutId id="2147483968" r:id="rId4"/>
    <p:sldLayoutId id="2147483935" r:id="rId5"/>
    <p:sldLayoutId id="2147483944" r:id="rId6"/>
    <p:sldLayoutId id="2147483947" r:id="rId7"/>
    <p:sldLayoutId id="2147483948" r:id="rId8"/>
    <p:sldLayoutId id="2147483949" r:id="rId9"/>
    <p:sldLayoutId id="2147483950" r:id="rId10"/>
    <p:sldLayoutId id="2147483957" r:id="rId11"/>
    <p:sldLayoutId id="2147483961" r:id="rId12"/>
    <p:sldLayoutId id="2147483962" r:id="rId13"/>
    <p:sldLayoutId id="2147483965" r:id="rId14"/>
    <p:sldLayoutId id="2147483966" r:id="rId15"/>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43" userDrawn="1">
          <p15:clr>
            <a:srgbClr val="F26B43"/>
          </p15:clr>
        </p15:guide>
        <p15:guide id="2" pos="325" userDrawn="1">
          <p15:clr>
            <a:srgbClr val="F26B43"/>
          </p15:clr>
        </p15:guide>
        <p15:guide id="3" orient="horz" pos="3952" userDrawn="1">
          <p15:clr>
            <a:srgbClr val="F26B43"/>
          </p15:clr>
        </p15:guide>
        <p15:guide id="4" pos="7355" userDrawn="1">
          <p15:clr>
            <a:srgbClr val="F26B43"/>
          </p15:clr>
        </p15:guide>
        <p15:guide id="5" pos="7038" userDrawn="1">
          <p15:clr>
            <a:srgbClr val="F26B43"/>
          </p15:clr>
        </p15:guide>
        <p15:guide id="6" orient="horz" pos="3498" userDrawn="1">
          <p15:clr>
            <a:srgbClr val="F26B43"/>
          </p15:clr>
        </p15:guide>
        <p15:guide id="7" orient="horz" pos="41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D1BCE569-7978-6842-BDD5-93D4E7E6B596}"/>
              </a:ext>
            </a:extLst>
          </p:cNvPr>
          <p:cNvSpPr/>
          <p:nvPr userDrawn="1"/>
        </p:nvSpPr>
        <p:spPr>
          <a:xfrm>
            <a:off x="11188705" y="5559505"/>
            <a:ext cx="560916" cy="1298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Grafik 14" descr="Ein Bild, das Objekt, Uhr, Schild enthält.&#10;&#10;Automatisch generierte Beschreibung">
            <a:extLst>
              <a:ext uri="{FF2B5EF4-FFF2-40B4-BE49-F238E27FC236}">
                <a16:creationId xmlns:a16="http://schemas.microsoft.com/office/drawing/2014/main" id="{476A4093-7F82-6A4E-B6D5-F7B1AB1E06DA}"/>
              </a:ext>
            </a:extLst>
          </p:cNvPr>
          <p:cNvPicPr>
            <a:picLocks noChangeAspect="1"/>
          </p:cNvPicPr>
          <p:nvPr userDrawn="1"/>
        </p:nvPicPr>
        <p:blipFill>
          <a:blip r:embed="rId28" cstate="email">
            <a:extLst>
              <a:ext uri="{28A0092B-C50C-407E-A947-70E740481C1C}">
                <a14:useLocalDpi xmlns:a14="http://schemas.microsoft.com/office/drawing/2010/main"/>
              </a:ext>
            </a:extLst>
          </a:blip>
          <a:stretch>
            <a:fillRect/>
          </a:stretch>
        </p:blipFill>
        <p:spPr>
          <a:xfrm>
            <a:off x="10735642" y="5455859"/>
            <a:ext cx="1118389" cy="1146175"/>
          </a:xfrm>
          <a:prstGeom prst="rect">
            <a:avLst/>
          </a:prstGeom>
        </p:spPr>
      </p:pic>
      <p:sp>
        <p:nvSpPr>
          <p:cNvPr id="16" name="Textplatzhalter 10">
            <a:extLst>
              <a:ext uri="{FF2B5EF4-FFF2-40B4-BE49-F238E27FC236}">
                <a16:creationId xmlns:a16="http://schemas.microsoft.com/office/drawing/2014/main" id="{FA707941-A368-1A43-B593-E0A92F88E06E}"/>
              </a:ext>
            </a:extLst>
          </p:cNvPr>
          <p:cNvSpPr txBox="1">
            <a:spLocks/>
          </p:cNvSpPr>
          <p:nvPr userDrawn="1"/>
        </p:nvSpPr>
        <p:spPr>
          <a:xfrm>
            <a:off x="0" y="0"/>
            <a:ext cx="12192000" cy="558587"/>
          </a:xfrm>
          <a:prstGeom prst="rect">
            <a:avLst/>
          </a:prstGeom>
          <a:solidFill>
            <a:srgbClr val="FFFF00"/>
          </a:solidFill>
        </p:spPr>
        <p:txBody>
          <a:bodyPr anchor="ct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1400" b="1">
                <a:solidFill>
                  <a:schemeClr val="tx1"/>
                </a:solidFill>
              </a:rPr>
              <a:t>TABELLENVORLAGE ZUM </a:t>
            </a:r>
            <a:r>
              <a:rPr lang="de-DE" sz="1400" b="1" u="sng">
                <a:solidFill>
                  <a:schemeClr val="tx1"/>
                </a:solidFill>
              </a:rPr>
              <a:t>KOPIEREN</a:t>
            </a:r>
            <a:r>
              <a:rPr lang="de-DE" sz="1400" b="1" u="none">
                <a:solidFill>
                  <a:schemeClr val="tx1"/>
                </a:solidFill>
              </a:rPr>
              <a:t> </a:t>
            </a:r>
            <a:r>
              <a:rPr lang="de-DE" sz="1400" b="1">
                <a:solidFill>
                  <a:schemeClr val="tx1"/>
                </a:solidFill>
              </a:rPr>
              <a:t>UND BEFÜLLEN</a:t>
            </a:r>
          </a:p>
        </p:txBody>
      </p:sp>
    </p:spTree>
    <p:extLst>
      <p:ext uri="{BB962C8B-B14F-4D97-AF65-F5344CB8AC3E}">
        <p14:creationId xmlns:p14="http://schemas.microsoft.com/office/powerpoint/2010/main" val="1971249102"/>
      </p:ext>
    </p:extLst>
  </p:cSld>
  <p:clrMap bg1="lt1" tx1="dk1" bg2="lt2" tx2="dk2" accent1="accent1" accent2="accent2" accent3="accent3" accent4="accent4" accent5="accent5" accent6="accent6" hlink="hlink" folHlink="folHlink"/>
  <p:sldLayoutIdLst>
    <p:sldLayoutId id="2147483769" r:id="rId1"/>
    <p:sldLayoutId id="2147483835" r:id="rId2"/>
    <p:sldLayoutId id="2147483836" r:id="rId3"/>
    <p:sldLayoutId id="2147483842" r:id="rId4"/>
    <p:sldLayoutId id="2147483903" r:id="rId5"/>
    <p:sldLayoutId id="2147483837" r:id="rId6"/>
    <p:sldLayoutId id="2147483840" r:id="rId7"/>
    <p:sldLayoutId id="2147483839" r:id="rId8"/>
    <p:sldLayoutId id="2147483843" r:id="rId9"/>
    <p:sldLayoutId id="2147483904" r:id="rId10"/>
    <p:sldLayoutId id="2147483827" r:id="rId11"/>
    <p:sldLayoutId id="2147483828" r:id="rId12"/>
    <p:sldLayoutId id="2147483829" r:id="rId13"/>
    <p:sldLayoutId id="2147483830" r:id="rId14"/>
    <p:sldLayoutId id="2147483831" r:id="rId15"/>
    <p:sldLayoutId id="2147483845" r:id="rId16"/>
    <p:sldLayoutId id="2147483832" r:id="rId17"/>
    <p:sldLayoutId id="2147483844" r:id="rId18"/>
    <p:sldLayoutId id="2147483833" r:id="rId19"/>
    <p:sldLayoutId id="2147483847" r:id="rId20"/>
    <p:sldLayoutId id="2147483902" r:id="rId21"/>
    <p:sldLayoutId id="2147483834" r:id="rId22"/>
    <p:sldLayoutId id="2147483813" r:id="rId23"/>
    <p:sldLayoutId id="2147483814" r:id="rId24"/>
    <p:sldLayoutId id="2147483848" r:id="rId25"/>
    <p:sldLayoutId id="2147483815" r:id="rId26"/>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hteck 4">
            <a:extLst>
              <a:ext uri="{FF2B5EF4-FFF2-40B4-BE49-F238E27FC236}">
                <a16:creationId xmlns:a16="http://schemas.microsoft.com/office/drawing/2014/main" id="{6371D03A-9B44-F346-AC05-5BA615BE26E5}"/>
              </a:ext>
            </a:extLst>
          </p:cNvPr>
          <p:cNvSpPr/>
          <p:nvPr userDrawn="1"/>
        </p:nvSpPr>
        <p:spPr>
          <a:xfrm>
            <a:off x="-7201" y="6273800"/>
            <a:ext cx="12199201" cy="584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Rechteck 2">
            <a:extLst>
              <a:ext uri="{FF2B5EF4-FFF2-40B4-BE49-F238E27FC236}">
                <a16:creationId xmlns:a16="http://schemas.microsoft.com/office/drawing/2014/main" id="{A1CB94AE-C5C2-AA41-BFE5-B36F9A152975}"/>
              </a:ext>
            </a:extLst>
          </p:cNvPr>
          <p:cNvSpPr/>
          <p:nvPr userDrawn="1"/>
        </p:nvSpPr>
        <p:spPr>
          <a:xfrm>
            <a:off x="11188705" y="5559505"/>
            <a:ext cx="560916" cy="12984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descr="Ein Bild, das Objekt, Uhr, Schild enthält.&#10;&#10;Automatisch generierte Beschreibung">
            <a:extLst>
              <a:ext uri="{FF2B5EF4-FFF2-40B4-BE49-F238E27FC236}">
                <a16:creationId xmlns:a16="http://schemas.microsoft.com/office/drawing/2014/main" id="{14FE4C9E-ACA8-3247-AE91-D7B8D1351607}"/>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0735642" y="5455859"/>
            <a:ext cx="1118389" cy="1146175"/>
          </a:xfrm>
          <a:prstGeom prst="rect">
            <a:avLst/>
          </a:prstGeom>
        </p:spPr>
      </p:pic>
      <p:sp>
        <p:nvSpPr>
          <p:cNvPr id="7" name="Fußzeilenplatzhalter 6">
            <a:extLst>
              <a:ext uri="{FF2B5EF4-FFF2-40B4-BE49-F238E27FC236}">
                <a16:creationId xmlns:a16="http://schemas.microsoft.com/office/drawing/2014/main" id="{F49A37C0-BD00-224E-97A4-90A212897D36}"/>
              </a:ext>
            </a:extLst>
          </p:cNvPr>
          <p:cNvSpPr>
            <a:spLocks noGrp="1"/>
          </p:cNvSpPr>
          <p:nvPr>
            <p:ph type="ftr" sz="quarter" idx="3"/>
          </p:nvPr>
        </p:nvSpPr>
        <p:spPr>
          <a:xfrm>
            <a:off x="1761045" y="6510499"/>
            <a:ext cx="2877589" cy="199762"/>
          </a:xfrm>
          <a:prstGeom prst="rect">
            <a:avLst/>
          </a:prstGeom>
        </p:spPr>
        <p:txBody>
          <a:bodyPr vert="horz" lIns="91440" tIns="45720" rIns="91440" bIns="45720" rtlCol="0" anchor="ctr"/>
          <a:lstStyle>
            <a:lvl1pPr algn="l">
              <a:defRPr sz="800">
                <a:solidFill>
                  <a:schemeClr val="tx1"/>
                </a:solidFill>
              </a:defRPr>
            </a:lvl1pPr>
          </a:lstStyle>
          <a:p>
            <a:r>
              <a:rPr lang="de-DE"/>
              <a:t>Dies ist die Fußzeile </a:t>
            </a:r>
          </a:p>
        </p:txBody>
      </p:sp>
      <p:sp>
        <p:nvSpPr>
          <p:cNvPr id="6" name="Textfeld 5">
            <a:extLst>
              <a:ext uri="{FF2B5EF4-FFF2-40B4-BE49-F238E27FC236}">
                <a16:creationId xmlns:a16="http://schemas.microsoft.com/office/drawing/2014/main" id="{5082F41E-53F2-B14F-9EEB-5632A37FA572}"/>
              </a:ext>
            </a:extLst>
          </p:cNvPr>
          <p:cNvSpPr txBox="1"/>
          <p:nvPr userDrawn="1"/>
        </p:nvSpPr>
        <p:spPr>
          <a:xfrm>
            <a:off x="442379" y="6502658"/>
            <a:ext cx="407323" cy="215444"/>
          </a:xfrm>
          <a:prstGeom prst="rect">
            <a:avLst/>
          </a:prstGeom>
          <a:noFill/>
        </p:spPr>
        <p:txBody>
          <a:bodyPr wrap="square" rtlCol="0">
            <a:spAutoFit/>
          </a:bodyPr>
          <a:lstStyle/>
          <a:p>
            <a:fld id="{B1C2743C-22D7-0347-90A4-447763F98F7B}" type="slidenum">
              <a:rPr lang="de-DE" sz="800" b="1" smtClean="0">
                <a:solidFill>
                  <a:schemeClr val="tx1"/>
                </a:solidFill>
              </a:rPr>
              <a:t>‹Nr.›</a:t>
            </a:fld>
            <a:endParaRPr lang="de-DE" sz="800" b="1">
              <a:solidFill>
                <a:schemeClr val="tx1"/>
              </a:solidFill>
            </a:endParaRPr>
          </a:p>
        </p:txBody>
      </p:sp>
      <p:sp>
        <p:nvSpPr>
          <p:cNvPr id="8" name="Datumsplatzhalter 3">
            <a:extLst>
              <a:ext uri="{FF2B5EF4-FFF2-40B4-BE49-F238E27FC236}">
                <a16:creationId xmlns:a16="http://schemas.microsoft.com/office/drawing/2014/main" id="{0AE35E2B-977F-AC4B-AD82-A43F19FEA084}"/>
              </a:ext>
            </a:extLst>
          </p:cNvPr>
          <p:cNvSpPr>
            <a:spLocks noGrp="1"/>
          </p:cNvSpPr>
          <p:nvPr>
            <p:ph type="dt" sz="half" idx="2"/>
          </p:nvPr>
        </p:nvSpPr>
        <p:spPr>
          <a:xfrm>
            <a:off x="809596" y="6510499"/>
            <a:ext cx="951449" cy="199762"/>
          </a:xfrm>
          <a:prstGeom prst="rect">
            <a:avLst/>
          </a:prstGeom>
          <a:noFill/>
        </p:spPr>
        <p:txBody>
          <a:bodyPr lIns="0" tIns="0" rIns="0" bIns="0" anchor="ctr"/>
          <a:lstStyle>
            <a:lvl1pPr algn="ctr">
              <a:defRPr sz="800">
                <a:solidFill>
                  <a:schemeClr val="tx1"/>
                </a:solidFill>
              </a:defRPr>
            </a:lvl1pPr>
          </a:lstStyle>
          <a:p>
            <a:pPr algn="ctr"/>
            <a:fld id="{C70F9F66-3397-184C-9EB6-D98A9A351935}" type="datetime4">
              <a:rPr lang="de-DE" smtClean="0"/>
              <a:t>2. September 2026</a:t>
            </a:fld>
            <a:endParaRPr lang="de-DE"/>
          </a:p>
        </p:txBody>
      </p:sp>
    </p:spTree>
    <p:extLst>
      <p:ext uri="{BB962C8B-B14F-4D97-AF65-F5344CB8AC3E}">
        <p14:creationId xmlns:p14="http://schemas.microsoft.com/office/powerpoint/2010/main" val="3725979473"/>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 id="2147483984" r:id="rId15"/>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543">
          <p15:clr>
            <a:srgbClr val="F26B43"/>
          </p15:clr>
        </p15:guide>
        <p15:guide id="2" pos="325">
          <p15:clr>
            <a:srgbClr val="F26B43"/>
          </p15:clr>
        </p15:guide>
        <p15:guide id="3" orient="horz" pos="3952">
          <p15:clr>
            <a:srgbClr val="F26B43"/>
          </p15:clr>
        </p15:guide>
        <p15:guide id="4" pos="7355">
          <p15:clr>
            <a:srgbClr val="F26B43"/>
          </p15:clr>
        </p15:guide>
        <p15:guide id="5" pos="7038">
          <p15:clr>
            <a:srgbClr val="F26B43"/>
          </p15:clr>
        </p15:guide>
        <p15:guide id="6" orient="horz" pos="3498">
          <p15:clr>
            <a:srgbClr val="F26B43"/>
          </p15:clr>
        </p15:guide>
        <p15:guide id="7" orient="horz" pos="414">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slideLayout" Target="../slideLayouts/slideLayout48.xml"/></Relationships>
</file>

<file path=ppt/slides/_rels/slide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7.svg"/><Relationship Id="rId4" Type="http://schemas.openxmlformats.org/officeDocument/2006/relationships/image" Target="../media/image26.svg"/></Relationships>
</file>

<file path=ppt/slides/_rels/slide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8.sv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66F426C3-021A-487E-5F64-FBE3A5D3A5AA}"/>
              </a:ext>
            </a:extLst>
          </p:cNvPr>
          <p:cNvSpPr>
            <a:spLocks noGrp="1"/>
          </p:cNvSpPr>
          <p:nvPr>
            <p:ph type="dt" sz="half" idx="2"/>
          </p:nvPr>
        </p:nvSpPr>
        <p:spPr/>
        <p:txBody>
          <a:bodyPr/>
          <a:lstStyle/>
          <a:p>
            <a:pPr algn="ctr"/>
            <a:fld id="{17C697A6-B967-0048-8130-4F3D6FCEC31E}" type="datetime4">
              <a:rPr lang="de-DE" smtClean="0"/>
              <a:t>2. September 2026</a:t>
            </a:fld>
            <a:endParaRPr lang="de-DE"/>
          </a:p>
        </p:txBody>
      </p:sp>
      <p:sp>
        <p:nvSpPr>
          <p:cNvPr id="4" name="Textplatzhalter 3">
            <a:extLst>
              <a:ext uri="{FF2B5EF4-FFF2-40B4-BE49-F238E27FC236}">
                <a16:creationId xmlns:a16="http://schemas.microsoft.com/office/drawing/2014/main" id="{51E3A2C4-51B6-4CD0-41AD-A27F1D160DD5}"/>
              </a:ext>
            </a:extLst>
          </p:cNvPr>
          <p:cNvSpPr>
            <a:spLocks noGrp="1"/>
          </p:cNvSpPr>
          <p:nvPr>
            <p:ph type="body" sz="quarter" idx="13"/>
          </p:nvPr>
        </p:nvSpPr>
        <p:spPr/>
        <p:txBody>
          <a:bodyPr/>
          <a:lstStyle/>
          <a:p>
            <a:r>
              <a:rPr lang="de-DE" dirty="0" err="1"/>
              <a:t>Empco</a:t>
            </a:r>
            <a:r>
              <a:rPr lang="de-DE" dirty="0"/>
              <a:t>? Check! </a:t>
            </a:r>
          </a:p>
        </p:txBody>
      </p:sp>
      <p:sp>
        <p:nvSpPr>
          <p:cNvPr id="5" name="Textplatzhalter 4">
            <a:extLst>
              <a:ext uri="{FF2B5EF4-FFF2-40B4-BE49-F238E27FC236}">
                <a16:creationId xmlns:a16="http://schemas.microsoft.com/office/drawing/2014/main" id="{76406522-20E9-942B-1AE2-E55B5D16A777}"/>
              </a:ext>
            </a:extLst>
          </p:cNvPr>
          <p:cNvSpPr>
            <a:spLocks noGrp="1"/>
          </p:cNvSpPr>
          <p:nvPr>
            <p:ph type="body" sz="quarter" idx="14"/>
          </p:nvPr>
        </p:nvSpPr>
        <p:spPr/>
        <p:txBody>
          <a:bodyPr/>
          <a:lstStyle/>
          <a:p>
            <a:r>
              <a:rPr lang="de-DE" dirty="0"/>
              <a:t>Nicht weniger über Nachhaltigkeit sprechen – sondern konkreter.</a:t>
            </a:r>
          </a:p>
        </p:txBody>
      </p:sp>
      <p:pic>
        <p:nvPicPr>
          <p:cNvPr id="8" name="Grafik 7" descr="Ein Bild, das Text, Schrift, Screenshot, Logo enthält.&#10;&#10;KI-generierte Inhalte können fehlerhaft sein.">
            <a:extLst>
              <a:ext uri="{FF2B5EF4-FFF2-40B4-BE49-F238E27FC236}">
                <a16:creationId xmlns:a16="http://schemas.microsoft.com/office/drawing/2014/main" id="{F737377B-411E-F648-43C1-CFE08E25F5D0}"/>
              </a:ext>
            </a:extLst>
          </p:cNvPr>
          <p:cNvPicPr>
            <a:picLocks noChangeAspect="1"/>
          </p:cNvPicPr>
          <p:nvPr/>
        </p:nvPicPr>
        <p:blipFill>
          <a:blip r:embed="rId3"/>
          <a:stretch>
            <a:fillRect/>
          </a:stretch>
        </p:blipFill>
        <p:spPr>
          <a:xfrm>
            <a:off x="3869635" y="6324413"/>
            <a:ext cx="4452729" cy="496258"/>
          </a:xfrm>
          <a:prstGeom prst="rect">
            <a:avLst/>
          </a:prstGeom>
          <a:ln>
            <a:noFill/>
          </a:ln>
        </p:spPr>
      </p:pic>
    </p:spTree>
    <p:extLst>
      <p:ext uri="{BB962C8B-B14F-4D97-AF65-F5344CB8AC3E}">
        <p14:creationId xmlns:p14="http://schemas.microsoft.com/office/powerpoint/2010/main" val="1852727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90B388E-E86C-278B-487E-00343DF59F81}"/>
              </a:ext>
            </a:extLst>
          </p:cNvPr>
          <p:cNvSpPr>
            <a:spLocks noGrp="1"/>
          </p:cNvSpPr>
          <p:nvPr>
            <p:ph type="body" sz="quarter" idx="13"/>
          </p:nvPr>
        </p:nvSpPr>
        <p:spPr/>
        <p:txBody>
          <a:bodyPr/>
          <a:lstStyle/>
          <a:p>
            <a:r>
              <a:rPr lang="de-DE" dirty="0"/>
              <a:t>Woran erkenne ich eine Umweltaussage?</a:t>
            </a:r>
          </a:p>
        </p:txBody>
      </p:sp>
      <p:sp>
        <p:nvSpPr>
          <p:cNvPr id="5" name="Datumsplatzhalter 4">
            <a:extLst>
              <a:ext uri="{FF2B5EF4-FFF2-40B4-BE49-F238E27FC236}">
                <a16:creationId xmlns:a16="http://schemas.microsoft.com/office/drawing/2014/main" id="{DB04F0EA-6E1D-5A6C-9C5E-16B1BD25186D}"/>
              </a:ext>
            </a:extLst>
          </p:cNvPr>
          <p:cNvSpPr>
            <a:spLocks noGrp="1"/>
          </p:cNvSpPr>
          <p:nvPr>
            <p:ph type="dt" sz="half" idx="10"/>
          </p:nvPr>
        </p:nvSpPr>
        <p:spPr/>
        <p:txBody>
          <a:bodyPr/>
          <a:lstStyle/>
          <a:p>
            <a:pPr algn="ctr"/>
            <a:fld id="{7D9A25E1-77E8-2343-B43E-7383B2970A9C}" type="datetime4">
              <a:rPr lang="de-DE" smtClean="0"/>
              <a:t>2. September 2026</a:t>
            </a:fld>
            <a:endParaRPr lang="de-DE"/>
          </a:p>
        </p:txBody>
      </p:sp>
      <p:sp>
        <p:nvSpPr>
          <p:cNvPr id="6" name="Textplatzhalter 5">
            <a:extLst>
              <a:ext uri="{FF2B5EF4-FFF2-40B4-BE49-F238E27FC236}">
                <a16:creationId xmlns:a16="http://schemas.microsoft.com/office/drawing/2014/main" id="{8BBCD5AA-AE94-7853-9011-6DB3933DB08B}"/>
              </a:ext>
            </a:extLst>
          </p:cNvPr>
          <p:cNvSpPr>
            <a:spLocks noGrp="1"/>
          </p:cNvSpPr>
          <p:nvPr>
            <p:ph type="body" sz="quarter" idx="17"/>
          </p:nvPr>
        </p:nvSpPr>
        <p:spPr>
          <a:xfrm>
            <a:off x="16042" y="1579797"/>
            <a:ext cx="10931706" cy="747861"/>
          </a:xfrm>
        </p:spPr>
        <p:txBody>
          <a:bodyPr/>
          <a:lstStyle/>
          <a:p>
            <a:pPr marL="0" indent="0">
              <a:buNone/>
            </a:pPr>
            <a:r>
              <a:rPr lang="de-DE" dirty="0"/>
              <a:t>Eine Umweltaussage liegt vereinfacht gesagt vor, wenn in der Kommunikation der Eindruck entsteht, dass ein Produkt, eine Dienstleistung, eine Marke oder ein Unternehmen besonders positive, geringere oder keine negativen Auswirkungen auf die Umwelt hat.</a:t>
            </a:r>
          </a:p>
        </p:txBody>
      </p:sp>
      <p:sp>
        <p:nvSpPr>
          <p:cNvPr id="8" name="Textfeld 7">
            <a:extLst>
              <a:ext uri="{FF2B5EF4-FFF2-40B4-BE49-F238E27FC236}">
                <a16:creationId xmlns:a16="http://schemas.microsoft.com/office/drawing/2014/main" id="{E816D6AF-4406-2207-8D24-8700F016C462}"/>
              </a:ext>
            </a:extLst>
          </p:cNvPr>
          <p:cNvSpPr txBox="1"/>
          <p:nvPr/>
        </p:nvSpPr>
        <p:spPr>
          <a:xfrm>
            <a:off x="493295" y="2638387"/>
            <a:ext cx="7559842" cy="1713290"/>
          </a:xfrm>
          <a:prstGeom prst="rect">
            <a:avLst/>
          </a:prstGeom>
          <a:noFill/>
        </p:spPr>
        <p:txBody>
          <a:bodyPr wrap="square">
            <a:spAutoFit/>
          </a:bodyPr>
          <a:lstStyle/>
          <a:p>
            <a:pPr>
              <a:lnSpc>
                <a:spcPts val="1950"/>
              </a:lnSpc>
              <a:buNone/>
            </a:pPr>
            <a:r>
              <a:rPr lang="de-DE" i="1" dirty="0">
                <a:latin typeface="+mj-lt"/>
                <a:ea typeface="Open Sans Light" panose="020B0306030504020204" pitchFamily="34" charset="0"/>
                <a:cs typeface="Open Sans Light" panose="020B0306030504020204" pitchFamily="34" charset="0"/>
              </a:rPr>
              <a:t>Das kann ausdrücklich passieren – zum Beispiel durch Begriffe wie:</a:t>
            </a:r>
          </a:p>
          <a:p>
            <a:pPr>
              <a:lnSpc>
                <a:spcPts val="1950"/>
              </a:lnSpc>
              <a:buNone/>
            </a:pPr>
            <a:endParaRPr lang="de-DE" i="1" dirty="0">
              <a:latin typeface="+mj-lt"/>
              <a:ea typeface="Open Sans Light" panose="020B0306030504020204" pitchFamily="34" charset="0"/>
              <a:cs typeface="Open Sans Light" panose="020B0306030504020204" pitchFamily="34" charset="0"/>
            </a:endParaRPr>
          </a:p>
          <a:p>
            <a:pPr marL="342900" lvl="0" indent="-342900">
              <a:buFont typeface="Arial" panose="020B0604020202020204" pitchFamily="34" charset="0"/>
              <a:buChar char="•"/>
            </a:pPr>
            <a:r>
              <a:rPr lang="de-DE" i="1" dirty="0">
                <a:latin typeface="+mj-lt"/>
                <a:ea typeface="Open Sans Light" panose="020B0306030504020204" pitchFamily="34" charset="0"/>
                <a:cs typeface="Open Sans Light" panose="020B0306030504020204" pitchFamily="34" charset="0"/>
              </a:rPr>
              <a:t>nachhaltig</a:t>
            </a:r>
          </a:p>
          <a:p>
            <a:pPr marL="342900" lvl="0" indent="-342900">
              <a:buFont typeface="Arial" panose="020B0604020202020204" pitchFamily="34" charset="0"/>
              <a:buChar char="•"/>
            </a:pPr>
            <a:r>
              <a:rPr lang="de-DE" i="1" dirty="0">
                <a:latin typeface="+mj-lt"/>
                <a:ea typeface="Open Sans Light" panose="020B0306030504020204" pitchFamily="34" charset="0"/>
                <a:cs typeface="Open Sans Light" panose="020B0306030504020204" pitchFamily="34" charset="0"/>
              </a:rPr>
              <a:t>grün</a:t>
            </a:r>
          </a:p>
          <a:p>
            <a:pPr marL="342900" lvl="0" indent="-342900">
              <a:buFont typeface="Arial" panose="020B0604020202020204" pitchFamily="34" charset="0"/>
              <a:buChar char="•"/>
            </a:pPr>
            <a:r>
              <a:rPr lang="de-DE" i="1" dirty="0">
                <a:latin typeface="+mj-lt"/>
                <a:ea typeface="Open Sans Light" panose="020B0306030504020204" pitchFamily="34" charset="0"/>
                <a:cs typeface="Open Sans Light" panose="020B0306030504020204" pitchFamily="34" charset="0"/>
              </a:rPr>
              <a:t>umweltfreundlich</a:t>
            </a:r>
          </a:p>
          <a:p>
            <a:pPr marL="342900" lvl="0" indent="-342900">
              <a:buFont typeface="Arial" panose="020B0604020202020204" pitchFamily="34" charset="0"/>
              <a:buChar char="•"/>
            </a:pPr>
            <a:r>
              <a:rPr lang="de-DE" i="1" dirty="0">
                <a:latin typeface="+mj-lt"/>
                <a:ea typeface="Open Sans Light" panose="020B0306030504020204" pitchFamily="34" charset="0"/>
                <a:cs typeface="Open Sans Light" panose="020B0306030504020204" pitchFamily="34" charset="0"/>
              </a:rPr>
              <a:t>ökologisch</a:t>
            </a:r>
          </a:p>
        </p:txBody>
      </p:sp>
      <p:sp>
        <p:nvSpPr>
          <p:cNvPr id="10" name="Textfeld 9">
            <a:extLst>
              <a:ext uri="{FF2B5EF4-FFF2-40B4-BE49-F238E27FC236}">
                <a16:creationId xmlns:a16="http://schemas.microsoft.com/office/drawing/2014/main" id="{7834D459-1B0C-8040-32DE-AE705E6CD286}"/>
              </a:ext>
            </a:extLst>
          </p:cNvPr>
          <p:cNvSpPr txBox="1"/>
          <p:nvPr/>
        </p:nvSpPr>
        <p:spPr>
          <a:xfrm>
            <a:off x="3483041" y="3080900"/>
            <a:ext cx="6120062" cy="1200329"/>
          </a:xfrm>
          <a:prstGeom prst="rect">
            <a:avLst/>
          </a:prstGeom>
          <a:noFill/>
        </p:spPr>
        <p:txBody>
          <a:bodyPr wrap="square">
            <a:spAutoFit/>
          </a:bodyPr>
          <a:lstStyle/>
          <a:p>
            <a:pPr marL="342900" indent="-342900">
              <a:buFont typeface="Arial" panose="020B0604020202020204" pitchFamily="34" charset="0"/>
              <a:buChar char="•"/>
            </a:pPr>
            <a:r>
              <a:rPr lang="de-DE" i="1" dirty="0">
                <a:latin typeface="+mj-lt"/>
                <a:ea typeface="Open Sans Light" panose="020B0306030504020204" pitchFamily="34" charset="0"/>
                <a:cs typeface="Open Sans Light" panose="020B0306030504020204" pitchFamily="34" charset="0"/>
              </a:rPr>
              <a:t>faire Arbeitsbedingungen</a:t>
            </a:r>
          </a:p>
          <a:p>
            <a:pPr marL="342900" indent="-342900">
              <a:buFont typeface="Arial" panose="020B0604020202020204" pitchFamily="34" charset="0"/>
              <a:buChar char="•"/>
            </a:pPr>
            <a:r>
              <a:rPr lang="de-DE" i="1" dirty="0">
                <a:latin typeface="+mj-lt"/>
                <a:ea typeface="Open Sans Light" panose="020B0306030504020204" pitchFamily="34" charset="0"/>
                <a:cs typeface="Open Sans Light" panose="020B0306030504020204" pitchFamily="34" charset="0"/>
              </a:rPr>
              <a:t>ressourcenschonend </a:t>
            </a:r>
          </a:p>
          <a:p>
            <a:pPr marL="342900" indent="-342900">
              <a:buFont typeface="Arial" panose="020B0604020202020204" pitchFamily="34" charset="0"/>
              <a:buChar char="•"/>
            </a:pPr>
            <a:r>
              <a:rPr lang="de-DE" i="1" dirty="0">
                <a:latin typeface="+mj-lt"/>
                <a:ea typeface="Open Sans Light" panose="020B0306030504020204" pitchFamily="34" charset="0"/>
                <a:cs typeface="Open Sans Light" panose="020B0306030504020204" pitchFamily="34" charset="0"/>
              </a:rPr>
              <a:t>CO₂-neutral</a:t>
            </a:r>
          </a:p>
          <a:p>
            <a:pPr marL="342900" indent="-342900">
              <a:buFont typeface="Arial" panose="020B0604020202020204" pitchFamily="34" charset="0"/>
              <a:buChar char="•"/>
            </a:pPr>
            <a:r>
              <a:rPr lang="de-DE" i="1" dirty="0">
                <a:latin typeface="+mj-lt"/>
                <a:ea typeface="Open Sans Light" panose="020B0306030504020204" pitchFamily="34" charset="0"/>
                <a:cs typeface="Open Sans Light" panose="020B0306030504020204" pitchFamily="34" charset="0"/>
              </a:rPr>
              <a:t>inklusiv</a:t>
            </a:r>
          </a:p>
        </p:txBody>
      </p:sp>
      <p:sp>
        <p:nvSpPr>
          <p:cNvPr id="12" name="Textfeld 11">
            <a:extLst>
              <a:ext uri="{FF2B5EF4-FFF2-40B4-BE49-F238E27FC236}">
                <a16:creationId xmlns:a16="http://schemas.microsoft.com/office/drawing/2014/main" id="{BD63E3F3-6E7F-B6F3-F652-F35863806872}"/>
              </a:ext>
            </a:extLst>
          </p:cNvPr>
          <p:cNvSpPr txBox="1"/>
          <p:nvPr/>
        </p:nvSpPr>
        <p:spPr>
          <a:xfrm>
            <a:off x="551346" y="4615480"/>
            <a:ext cx="10174908" cy="1631216"/>
          </a:xfrm>
          <a:prstGeom prst="rect">
            <a:avLst/>
          </a:prstGeom>
          <a:noFill/>
        </p:spPr>
        <p:txBody>
          <a:bodyPr wrap="square">
            <a:spAutoFit/>
          </a:bodyPr>
          <a:lstStyle/>
          <a:p>
            <a:pPr>
              <a:lnSpc>
                <a:spcPts val="1950"/>
              </a:lnSpc>
            </a:pPr>
            <a:r>
              <a:rPr lang="de-DE" b="1" i="1" dirty="0">
                <a:latin typeface="+mj-lt"/>
                <a:ea typeface="Open Sans Light" panose="020B0306030504020204" pitchFamily="34" charset="0"/>
                <a:cs typeface="Open Sans Light" panose="020B0306030504020204" pitchFamily="34" charset="0"/>
              </a:rPr>
              <a:t>Aber Achtung: </a:t>
            </a:r>
            <a:r>
              <a:rPr lang="de-DE" i="1" dirty="0">
                <a:latin typeface="+mj-lt"/>
                <a:ea typeface="Open Sans Light" panose="020B0306030504020204" pitchFamily="34" charset="0"/>
                <a:cs typeface="Open Sans Light" panose="020B0306030504020204" pitchFamily="34" charset="0"/>
              </a:rPr>
              <a:t>Eine Umweltaussage steckt nicht nur im Text. Auch Bilder, Symbole, Farben, Siegel, Produktnamen können einen entsprechenden Eindruck vermitteln.</a:t>
            </a:r>
          </a:p>
          <a:p>
            <a:pPr>
              <a:lnSpc>
                <a:spcPts val="1950"/>
              </a:lnSpc>
              <a:buNone/>
            </a:pPr>
            <a:endParaRPr lang="de-DE" dirty="0">
              <a:effectLst/>
              <a:latin typeface="YAFdJuFCnaw_0"/>
            </a:endParaRPr>
          </a:p>
          <a:p>
            <a:pPr>
              <a:lnSpc>
                <a:spcPts val="1950"/>
              </a:lnSpc>
              <a:buNone/>
            </a:pPr>
            <a:r>
              <a:rPr lang="de-DE" b="1" i="1" dirty="0">
                <a:latin typeface="+mj-lt"/>
                <a:ea typeface="Open Sans Light" panose="020B0306030504020204" pitchFamily="34" charset="0"/>
                <a:cs typeface="Open Sans Light" panose="020B0306030504020204" pitchFamily="34" charset="0"/>
              </a:rPr>
              <a:t>Der Perspektivwechsel hilft:</a:t>
            </a:r>
          </a:p>
          <a:p>
            <a:pPr>
              <a:lnSpc>
                <a:spcPts val="1950"/>
              </a:lnSpc>
              <a:buNone/>
            </a:pPr>
            <a:r>
              <a:rPr lang="de-DE" i="1" dirty="0">
                <a:latin typeface="+mj-lt"/>
                <a:ea typeface="Open Sans Light" panose="020B0306030504020204" pitchFamily="34" charset="0"/>
                <a:cs typeface="Open Sans Light" panose="020B0306030504020204" pitchFamily="34" charset="0"/>
              </a:rPr>
              <a:t>Nicht nur fragen: „Was wollen wir damit sagen?“</a:t>
            </a:r>
          </a:p>
          <a:p>
            <a:pPr>
              <a:lnSpc>
                <a:spcPts val="1950"/>
              </a:lnSpc>
              <a:buNone/>
            </a:pPr>
            <a:r>
              <a:rPr lang="de-DE" i="1" dirty="0">
                <a:latin typeface="+mj-lt"/>
                <a:ea typeface="Open Sans Light" panose="020B0306030504020204" pitchFamily="34" charset="0"/>
                <a:cs typeface="Open Sans Light" panose="020B0306030504020204" pitchFamily="34" charset="0"/>
              </a:rPr>
              <a:t>Sondern: „Welchen Eindruck könnte diese Aussage bei Verbraucher erzeugen?“</a:t>
            </a:r>
          </a:p>
        </p:txBody>
      </p:sp>
      <p:pic>
        <p:nvPicPr>
          <p:cNvPr id="14" name="Grafik 13" descr="Glühbirne und Zahnrad Silhouette">
            <a:extLst>
              <a:ext uri="{FF2B5EF4-FFF2-40B4-BE49-F238E27FC236}">
                <a16:creationId xmlns:a16="http://schemas.microsoft.com/office/drawing/2014/main" id="{28BEA82C-7D61-B544-C7BF-36A0BF3728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832931" y="4949331"/>
            <a:ext cx="705432" cy="705432"/>
          </a:xfrm>
          <a:prstGeom prst="rect">
            <a:avLst/>
          </a:prstGeom>
        </p:spPr>
      </p:pic>
      <p:pic>
        <p:nvPicPr>
          <p:cNvPr id="18" name="Grafik 17" descr="Pfeil: Kurve im Uhrzeigersinn mit einfarbiger Füllung">
            <a:extLst>
              <a:ext uri="{FF2B5EF4-FFF2-40B4-BE49-F238E27FC236}">
                <a16:creationId xmlns:a16="http://schemas.microsoft.com/office/drawing/2014/main" id="{D795226A-AD90-2BB5-B5E9-28A35D4D32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607430">
            <a:off x="7067094" y="3003915"/>
            <a:ext cx="914400" cy="914400"/>
          </a:xfrm>
          <a:prstGeom prst="rect">
            <a:avLst/>
          </a:prstGeom>
        </p:spPr>
      </p:pic>
    </p:spTree>
    <p:extLst>
      <p:ext uri="{BB962C8B-B14F-4D97-AF65-F5344CB8AC3E}">
        <p14:creationId xmlns:p14="http://schemas.microsoft.com/office/powerpoint/2010/main" val="3284585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a:extLst>
              <a:ext uri="{FF2B5EF4-FFF2-40B4-BE49-F238E27FC236}">
                <a16:creationId xmlns:a16="http://schemas.microsoft.com/office/drawing/2014/main" id="{CF16F7D9-0B91-DFE8-7258-402D292C280A}"/>
              </a:ext>
            </a:extLst>
          </p:cNvPr>
          <p:cNvSpPr>
            <a:spLocks noGrp="1"/>
          </p:cNvSpPr>
          <p:nvPr>
            <p:ph type="body" sz="quarter" idx="14"/>
          </p:nvPr>
        </p:nvSpPr>
        <p:spPr/>
        <p:txBody>
          <a:bodyPr/>
          <a:lstStyle/>
          <a:p>
            <a:r>
              <a:rPr lang="de-DE" dirty="0"/>
              <a:t>Was muss ich prüfen? </a:t>
            </a:r>
          </a:p>
        </p:txBody>
      </p:sp>
      <p:sp>
        <p:nvSpPr>
          <p:cNvPr id="3" name="Textplatzhalter 2">
            <a:extLst>
              <a:ext uri="{FF2B5EF4-FFF2-40B4-BE49-F238E27FC236}">
                <a16:creationId xmlns:a16="http://schemas.microsoft.com/office/drawing/2014/main" id="{95A22428-D5E1-0FF1-1F9C-CD7152D8A608}"/>
              </a:ext>
            </a:extLst>
          </p:cNvPr>
          <p:cNvSpPr>
            <a:spLocks noGrp="1"/>
          </p:cNvSpPr>
          <p:nvPr>
            <p:ph type="body" sz="quarter" idx="13"/>
          </p:nvPr>
        </p:nvSpPr>
        <p:spPr/>
        <p:txBody>
          <a:bodyPr/>
          <a:lstStyle/>
          <a:p>
            <a:r>
              <a:rPr lang="de-DE" dirty="0"/>
              <a:t>Ich möchte eine umweltaussage machen</a:t>
            </a:r>
          </a:p>
        </p:txBody>
      </p:sp>
      <p:sp>
        <p:nvSpPr>
          <p:cNvPr id="4" name="Datumsplatzhalter 3">
            <a:extLst>
              <a:ext uri="{FF2B5EF4-FFF2-40B4-BE49-F238E27FC236}">
                <a16:creationId xmlns:a16="http://schemas.microsoft.com/office/drawing/2014/main" id="{001860C1-6CB0-4CC6-F346-F2698D48B314}"/>
              </a:ext>
            </a:extLst>
          </p:cNvPr>
          <p:cNvSpPr>
            <a:spLocks noGrp="1"/>
          </p:cNvSpPr>
          <p:nvPr>
            <p:ph type="dt" sz="half" idx="10"/>
          </p:nvPr>
        </p:nvSpPr>
        <p:spPr/>
        <p:txBody>
          <a:bodyPr/>
          <a:lstStyle/>
          <a:p>
            <a:pPr algn="ctr"/>
            <a:fld id="{7D9A25E1-77E8-2343-B43E-7383B2970A9C}" type="datetime4">
              <a:rPr lang="de-DE" smtClean="0"/>
              <a:t>2. September 2026</a:t>
            </a:fld>
            <a:endParaRPr lang="de-DE"/>
          </a:p>
        </p:txBody>
      </p:sp>
      <p:sp>
        <p:nvSpPr>
          <p:cNvPr id="5" name="Textplatzhalter 4">
            <a:extLst>
              <a:ext uri="{FF2B5EF4-FFF2-40B4-BE49-F238E27FC236}">
                <a16:creationId xmlns:a16="http://schemas.microsoft.com/office/drawing/2014/main" id="{7EE8FBBE-EF51-DCDD-3256-A01C8627336E}"/>
              </a:ext>
            </a:extLst>
          </p:cNvPr>
          <p:cNvSpPr>
            <a:spLocks noGrp="1"/>
          </p:cNvSpPr>
          <p:nvPr>
            <p:ph type="body" sz="quarter" idx="17"/>
          </p:nvPr>
        </p:nvSpPr>
        <p:spPr>
          <a:xfrm>
            <a:off x="-1" y="2300139"/>
            <a:ext cx="9587061" cy="484105"/>
          </a:xfrm>
        </p:spPr>
        <p:txBody>
          <a:bodyPr/>
          <a:lstStyle/>
          <a:p>
            <a:pPr marL="0" indent="0">
              <a:buNone/>
            </a:pPr>
            <a:r>
              <a:rPr lang="de-DE" u="sng" dirty="0"/>
              <a:t>Vor der Veröffentlichung hilft der 5-Fragen-Check der Nachhaltigkeitswerkstatt.NRW:</a:t>
            </a:r>
          </a:p>
        </p:txBody>
      </p:sp>
      <p:pic>
        <p:nvPicPr>
          <p:cNvPr id="7" name="Grafik 6" descr="Marke 1 Silhouette">
            <a:extLst>
              <a:ext uri="{FF2B5EF4-FFF2-40B4-BE49-F238E27FC236}">
                <a16:creationId xmlns:a16="http://schemas.microsoft.com/office/drawing/2014/main" id="{C60CED50-3DBD-CC83-A96C-3076159FDD0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6672" y="2785783"/>
            <a:ext cx="520838" cy="520838"/>
          </a:xfrm>
          <a:prstGeom prst="rect">
            <a:avLst/>
          </a:prstGeom>
        </p:spPr>
      </p:pic>
      <p:sp>
        <p:nvSpPr>
          <p:cNvPr id="9" name="Textfeld 8">
            <a:extLst>
              <a:ext uri="{FF2B5EF4-FFF2-40B4-BE49-F238E27FC236}">
                <a16:creationId xmlns:a16="http://schemas.microsoft.com/office/drawing/2014/main" id="{DB6AD646-C8A3-8CBA-E640-48BF2B7C0C0B}"/>
              </a:ext>
            </a:extLst>
          </p:cNvPr>
          <p:cNvSpPr txBox="1"/>
          <p:nvPr/>
        </p:nvSpPr>
        <p:spPr>
          <a:xfrm>
            <a:off x="809596" y="2785783"/>
            <a:ext cx="1652337" cy="400110"/>
          </a:xfrm>
          <a:prstGeom prst="rect">
            <a:avLst/>
          </a:prstGeom>
          <a:noFill/>
        </p:spPr>
        <p:txBody>
          <a:bodyPr wrap="square">
            <a:spAutoFit/>
          </a:bodyPr>
          <a:lstStyle/>
          <a:p>
            <a:r>
              <a:rPr lang="de-DE" sz="2000" b="1" cap="all" dirty="0">
                <a:latin typeface="Calibri" panose="020F0502020204030204" pitchFamily="34" charset="0"/>
                <a:cs typeface="Calibri" panose="020F0502020204030204" pitchFamily="34" charset="0"/>
              </a:rPr>
              <a:t>KONKRET</a:t>
            </a:r>
          </a:p>
        </p:txBody>
      </p:sp>
      <p:sp>
        <p:nvSpPr>
          <p:cNvPr id="11" name="Textfeld 10">
            <a:extLst>
              <a:ext uri="{FF2B5EF4-FFF2-40B4-BE49-F238E27FC236}">
                <a16:creationId xmlns:a16="http://schemas.microsoft.com/office/drawing/2014/main" id="{15E5173A-5CEE-7140-A64C-A48C78BD8D9A}"/>
              </a:ext>
            </a:extLst>
          </p:cNvPr>
          <p:cNvSpPr txBox="1"/>
          <p:nvPr/>
        </p:nvSpPr>
        <p:spPr>
          <a:xfrm>
            <a:off x="809595" y="3177691"/>
            <a:ext cx="10363229" cy="369332"/>
          </a:xfrm>
          <a:prstGeom prst="rect">
            <a:avLst/>
          </a:prstGeom>
          <a:noFill/>
        </p:spPr>
        <p:txBody>
          <a:bodyPr wrap="square">
            <a:spAutoFit/>
          </a:bodyPr>
          <a:lstStyle/>
          <a:p>
            <a:r>
              <a:rPr lang="de-DE" i="1" dirty="0"/>
              <a:t>Ist unmittelbar verständlich, worin der Umweltvorteil besteht und worauf er sich bezieht?</a:t>
            </a:r>
          </a:p>
        </p:txBody>
      </p:sp>
      <p:sp>
        <p:nvSpPr>
          <p:cNvPr id="13" name="Textfeld 12">
            <a:extLst>
              <a:ext uri="{FF2B5EF4-FFF2-40B4-BE49-F238E27FC236}">
                <a16:creationId xmlns:a16="http://schemas.microsoft.com/office/drawing/2014/main" id="{E5A8B5EE-EB3F-DF1D-C4C6-77539D1B9EA5}"/>
              </a:ext>
            </a:extLst>
          </p:cNvPr>
          <p:cNvSpPr txBox="1"/>
          <p:nvPr/>
        </p:nvSpPr>
        <p:spPr>
          <a:xfrm>
            <a:off x="1235942" y="3605266"/>
            <a:ext cx="6096000" cy="369332"/>
          </a:xfrm>
          <a:prstGeom prst="rect">
            <a:avLst/>
          </a:prstGeom>
          <a:noFill/>
        </p:spPr>
        <p:txBody>
          <a:bodyPr wrap="square">
            <a:spAutoFit/>
          </a:bodyPr>
          <a:lstStyle/>
          <a:p>
            <a:r>
              <a:rPr lang="de-DE" i="1" dirty="0"/>
              <a:t>„Bei uns übernachten Sie nachhaltig.“</a:t>
            </a:r>
          </a:p>
        </p:txBody>
      </p:sp>
      <p:sp>
        <p:nvSpPr>
          <p:cNvPr id="15" name="Textfeld 14">
            <a:extLst>
              <a:ext uri="{FF2B5EF4-FFF2-40B4-BE49-F238E27FC236}">
                <a16:creationId xmlns:a16="http://schemas.microsoft.com/office/drawing/2014/main" id="{EEE716A8-04F2-F86C-40E4-EDBD36CD49B0}"/>
              </a:ext>
            </a:extLst>
          </p:cNvPr>
          <p:cNvSpPr txBox="1"/>
          <p:nvPr/>
        </p:nvSpPr>
        <p:spPr>
          <a:xfrm>
            <a:off x="1253235" y="4056739"/>
            <a:ext cx="7298458" cy="369332"/>
          </a:xfrm>
          <a:prstGeom prst="rect">
            <a:avLst/>
          </a:prstGeom>
          <a:noFill/>
        </p:spPr>
        <p:txBody>
          <a:bodyPr wrap="square">
            <a:spAutoFit/>
          </a:bodyPr>
          <a:lstStyle/>
          <a:p>
            <a:r>
              <a:rPr lang="de-DE" b="0" i="1" dirty="0">
                <a:effectLst/>
              </a:rPr>
              <a:t>„</a:t>
            </a:r>
            <a:r>
              <a:rPr lang="de-DE" i="1" dirty="0"/>
              <a:t>Seit 2025 beziehen wir für unseren Hotelbetrieb 100 % Ökostrom.“</a:t>
            </a:r>
          </a:p>
        </p:txBody>
      </p:sp>
      <p:pic>
        <p:nvPicPr>
          <p:cNvPr id="19" name="Grafik 18" descr="Häkchen mit einfarbiger Füllung">
            <a:extLst>
              <a:ext uri="{FF2B5EF4-FFF2-40B4-BE49-F238E27FC236}">
                <a16:creationId xmlns:a16="http://schemas.microsoft.com/office/drawing/2014/main" id="{20CCB2A8-30C9-F12E-A823-A234A334D9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5737" y="4118556"/>
            <a:ext cx="287498" cy="287498"/>
          </a:xfrm>
          <a:prstGeom prst="rect">
            <a:avLst/>
          </a:prstGeom>
        </p:spPr>
      </p:pic>
      <p:pic>
        <p:nvPicPr>
          <p:cNvPr id="21" name="Grafik 20" descr="Schließen mit einfarbiger Füllung">
            <a:extLst>
              <a:ext uri="{FF2B5EF4-FFF2-40B4-BE49-F238E27FC236}">
                <a16:creationId xmlns:a16="http://schemas.microsoft.com/office/drawing/2014/main" id="{8335049D-2320-030E-98DB-9556D1019E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4883" y="3691634"/>
            <a:ext cx="266269" cy="266269"/>
          </a:xfrm>
          <a:prstGeom prst="rect">
            <a:avLst/>
          </a:prstGeom>
        </p:spPr>
      </p:pic>
      <p:pic>
        <p:nvPicPr>
          <p:cNvPr id="25" name="Grafik 24" descr="Abzeichen Silhouette">
            <a:extLst>
              <a:ext uri="{FF2B5EF4-FFF2-40B4-BE49-F238E27FC236}">
                <a16:creationId xmlns:a16="http://schemas.microsoft.com/office/drawing/2014/main" id="{131C0C9E-7E2E-059D-8866-974FBF167B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6672" y="4591893"/>
            <a:ext cx="520838" cy="520838"/>
          </a:xfrm>
          <a:prstGeom prst="rect">
            <a:avLst/>
          </a:prstGeom>
        </p:spPr>
      </p:pic>
      <p:sp>
        <p:nvSpPr>
          <p:cNvPr id="27" name="Textfeld 26">
            <a:extLst>
              <a:ext uri="{FF2B5EF4-FFF2-40B4-BE49-F238E27FC236}">
                <a16:creationId xmlns:a16="http://schemas.microsoft.com/office/drawing/2014/main" id="{5099CA83-9216-79EB-4231-6D7B960C0A19}"/>
              </a:ext>
            </a:extLst>
          </p:cNvPr>
          <p:cNvSpPr txBox="1"/>
          <p:nvPr/>
        </p:nvSpPr>
        <p:spPr>
          <a:xfrm>
            <a:off x="811547" y="4688683"/>
            <a:ext cx="1452342" cy="400110"/>
          </a:xfrm>
          <a:prstGeom prst="rect">
            <a:avLst/>
          </a:prstGeom>
          <a:noFill/>
        </p:spPr>
        <p:txBody>
          <a:bodyPr wrap="square">
            <a:spAutoFit/>
          </a:bodyPr>
          <a:lstStyle/>
          <a:p>
            <a:r>
              <a:rPr lang="de-DE" sz="2000" b="1" cap="all" dirty="0">
                <a:latin typeface="Calibri" panose="020F0502020204030204" pitchFamily="34" charset="0"/>
                <a:cs typeface="Calibri" panose="020F0502020204030204" pitchFamily="34" charset="0"/>
              </a:rPr>
              <a:t>BELEGBAR</a:t>
            </a:r>
          </a:p>
        </p:txBody>
      </p:sp>
      <p:sp>
        <p:nvSpPr>
          <p:cNvPr id="29" name="Textfeld 28">
            <a:extLst>
              <a:ext uri="{FF2B5EF4-FFF2-40B4-BE49-F238E27FC236}">
                <a16:creationId xmlns:a16="http://schemas.microsoft.com/office/drawing/2014/main" id="{6BAD3372-2F0E-CF28-11EC-20BE6B0DF08F}"/>
              </a:ext>
            </a:extLst>
          </p:cNvPr>
          <p:cNvSpPr txBox="1"/>
          <p:nvPr/>
        </p:nvSpPr>
        <p:spPr>
          <a:xfrm>
            <a:off x="809595" y="5078848"/>
            <a:ext cx="6096000" cy="369332"/>
          </a:xfrm>
          <a:prstGeom prst="rect">
            <a:avLst/>
          </a:prstGeom>
          <a:noFill/>
        </p:spPr>
        <p:txBody>
          <a:bodyPr wrap="square">
            <a:spAutoFit/>
          </a:bodyPr>
          <a:lstStyle/>
          <a:p>
            <a:r>
              <a:rPr lang="de-DE" i="1" dirty="0"/>
              <a:t>Kann ich die Aussage nachweisen</a:t>
            </a:r>
            <a:r>
              <a:rPr lang="de-DE" b="0" i="1" dirty="0">
                <a:effectLst/>
              </a:rPr>
              <a:t>?</a:t>
            </a:r>
            <a:endParaRPr lang="de-DE" dirty="0"/>
          </a:p>
        </p:txBody>
      </p:sp>
      <p:sp>
        <p:nvSpPr>
          <p:cNvPr id="33" name="Textfeld 32">
            <a:extLst>
              <a:ext uri="{FF2B5EF4-FFF2-40B4-BE49-F238E27FC236}">
                <a16:creationId xmlns:a16="http://schemas.microsoft.com/office/drawing/2014/main" id="{01BE9CF9-A0C5-A838-CFD9-7781D0BB6780}"/>
              </a:ext>
            </a:extLst>
          </p:cNvPr>
          <p:cNvSpPr txBox="1"/>
          <p:nvPr/>
        </p:nvSpPr>
        <p:spPr>
          <a:xfrm>
            <a:off x="809595" y="5467303"/>
            <a:ext cx="9938616" cy="923330"/>
          </a:xfrm>
          <a:prstGeom prst="rect">
            <a:avLst/>
          </a:prstGeom>
          <a:noFill/>
        </p:spPr>
        <p:txBody>
          <a:bodyPr wrap="square">
            <a:spAutoFit/>
          </a:bodyPr>
          <a:lstStyle/>
          <a:p>
            <a:r>
              <a:rPr lang="de-DE" i="1" dirty="0"/>
              <a:t>Gibt es aktuelle und belastbare Daten, Dokumente, Zertifikate oder andere geeignete Nachweise?</a:t>
            </a:r>
          </a:p>
          <a:p>
            <a:r>
              <a:rPr lang="de-DE" i="1" u="sng" dirty="0"/>
              <a:t>Achtung: </a:t>
            </a:r>
            <a:r>
              <a:rPr lang="de-DE" i="1" dirty="0"/>
              <a:t>Die Verwendung einer Zertifizierung zum Belegen von Umweltaussagen ist nur zulässig, wenn sie aus einem anerkannten Zertifizierungssystem stammt.</a:t>
            </a:r>
          </a:p>
        </p:txBody>
      </p:sp>
      <p:sp>
        <p:nvSpPr>
          <p:cNvPr id="35" name="Textfeld 34">
            <a:extLst>
              <a:ext uri="{FF2B5EF4-FFF2-40B4-BE49-F238E27FC236}">
                <a16:creationId xmlns:a16="http://schemas.microsoft.com/office/drawing/2014/main" id="{4583F2BB-D9C8-FA42-6546-22FA346954E6}"/>
              </a:ext>
            </a:extLst>
          </p:cNvPr>
          <p:cNvSpPr txBox="1"/>
          <p:nvPr/>
        </p:nvSpPr>
        <p:spPr>
          <a:xfrm>
            <a:off x="2538411" y="6464040"/>
            <a:ext cx="7580170" cy="246221"/>
          </a:xfrm>
          <a:prstGeom prst="rect">
            <a:avLst/>
          </a:prstGeom>
          <a:noFill/>
        </p:spPr>
        <p:txBody>
          <a:bodyPr wrap="square">
            <a:spAutoFit/>
          </a:bodyPr>
          <a:lstStyle/>
          <a:p>
            <a:r>
              <a:rPr lang="de-DE" sz="1000" b="0" dirty="0">
                <a:effectLst/>
              </a:rPr>
              <a:t>Hinweis: Dieser Leitfaden bietet eine erste Orientierung und ersetzt keine rechtliche Beratung oder Prüfung des konkreten Einzelfalls.</a:t>
            </a:r>
            <a:endParaRPr lang="de-DE" sz="1000" dirty="0"/>
          </a:p>
        </p:txBody>
      </p:sp>
      <p:pic>
        <p:nvPicPr>
          <p:cNvPr id="37" name="Grafik 36" descr="Megafon1 Silhouette">
            <a:extLst>
              <a:ext uri="{FF2B5EF4-FFF2-40B4-BE49-F238E27FC236}">
                <a16:creationId xmlns:a16="http://schemas.microsoft.com/office/drawing/2014/main" id="{DF0D7CA3-09BC-24C9-4D16-F1A105C0711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18581" y="1204015"/>
            <a:ext cx="914400" cy="914400"/>
          </a:xfrm>
          <a:prstGeom prst="rect">
            <a:avLst/>
          </a:prstGeom>
        </p:spPr>
      </p:pic>
    </p:spTree>
    <p:extLst>
      <p:ext uri="{BB962C8B-B14F-4D97-AF65-F5344CB8AC3E}">
        <p14:creationId xmlns:p14="http://schemas.microsoft.com/office/powerpoint/2010/main" val="2742637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4E8F-857C-6068-D36C-89559FEE4CFA}"/>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EA0E3627-C879-39E7-D8FA-592C5F0707B6}"/>
              </a:ext>
            </a:extLst>
          </p:cNvPr>
          <p:cNvSpPr>
            <a:spLocks noGrp="1"/>
          </p:cNvSpPr>
          <p:nvPr>
            <p:ph type="body" sz="quarter" idx="14"/>
          </p:nvPr>
        </p:nvSpPr>
        <p:spPr/>
        <p:txBody>
          <a:bodyPr/>
          <a:lstStyle/>
          <a:p>
            <a:r>
              <a:rPr lang="de-DE" dirty="0"/>
              <a:t>Was muss ich prüfen? </a:t>
            </a:r>
          </a:p>
        </p:txBody>
      </p:sp>
      <p:sp>
        <p:nvSpPr>
          <p:cNvPr id="3" name="Textplatzhalter 2">
            <a:extLst>
              <a:ext uri="{FF2B5EF4-FFF2-40B4-BE49-F238E27FC236}">
                <a16:creationId xmlns:a16="http://schemas.microsoft.com/office/drawing/2014/main" id="{D7B1683C-7B02-7CCA-64F0-894EE3168FF8}"/>
              </a:ext>
            </a:extLst>
          </p:cNvPr>
          <p:cNvSpPr>
            <a:spLocks noGrp="1"/>
          </p:cNvSpPr>
          <p:nvPr>
            <p:ph type="body" sz="quarter" idx="13"/>
          </p:nvPr>
        </p:nvSpPr>
        <p:spPr/>
        <p:txBody>
          <a:bodyPr/>
          <a:lstStyle/>
          <a:p>
            <a:r>
              <a:rPr lang="de-DE" dirty="0"/>
              <a:t>Ich möchte eine umweltaussage machen</a:t>
            </a:r>
          </a:p>
        </p:txBody>
      </p:sp>
      <p:sp>
        <p:nvSpPr>
          <p:cNvPr id="4" name="Datumsplatzhalter 3">
            <a:extLst>
              <a:ext uri="{FF2B5EF4-FFF2-40B4-BE49-F238E27FC236}">
                <a16:creationId xmlns:a16="http://schemas.microsoft.com/office/drawing/2014/main" id="{8B9D17F8-3003-F3A7-35E8-3F1B417D9754}"/>
              </a:ext>
            </a:extLst>
          </p:cNvPr>
          <p:cNvSpPr>
            <a:spLocks noGrp="1"/>
          </p:cNvSpPr>
          <p:nvPr>
            <p:ph type="dt" sz="half" idx="10"/>
          </p:nvPr>
        </p:nvSpPr>
        <p:spPr/>
        <p:txBody>
          <a:bodyPr/>
          <a:lstStyle/>
          <a:p>
            <a:pPr algn="ctr"/>
            <a:fld id="{7D9A25E1-77E8-2343-B43E-7383B2970A9C}" type="datetime4">
              <a:rPr lang="de-DE" smtClean="0"/>
              <a:t>2. September 2026</a:t>
            </a:fld>
            <a:endParaRPr lang="de-DE"/>
          </a:p>
        </p:txBody>
      </p:sp>
      <p:sp>
        <p:nvSpPr>
          <p:cNvPr id="9" name="Textfeld 8">
            <a:extLst>
              <a:ext uri="{FF2B5EF4-FFF2-40B4-BE49-F238E27FC236}">
                <a16:creationId xmlns:a16="http://schemas.microsoft.com/office/drawing/2014/main" id="{B666C381-47AA-7186-348A-4ED404C0E335}"/>
              </a:ext>
            </a:extLst>
          </p:cNvPr>
          <p:cNvSpPr txBox="1"/>
          <p:nvPr/>
        </p:nvSpPr>
        <p:spPr>
          <a:xfrm>
            <a:off x="809596" y="2112014"/>
            <a:ext cx="1652337" cy="400110"/>
          </a:xfrm>
          <a:prstGeom prst="rect">
            <a:avLst/>
          </a:prstGeom>
          <a:noFill/>
        </p:spPr>
        <p:txBody>
          <a:bodyPr wrap="square">
            <a:spAutoFit/>
          </a:bodyPr>
          <a:lstStyle/>
          <a:p>
            <a:r>
              <a:rPr lang="de-DE" sz="2000" b="1" cap="all" dirty="0">
                <a:latin typeface="Calibri" panose="020F0502020204030204" pitchFamily="34" charset="0"/>
                <a:cs typeface="Calibri" panose="020F0502020204030204" pitchFamily="34" charset="0"/>
              </a:rPr>
              <a:t>PASSEND</a:t>
            </a:r>
          </a:p>
        </p:txBody>
      </p:sp>
      <p:sp>
        <p:nvSpPr>
          <p:cNvPr id="11" name="Textfeld 10">
            <a:extLst>
              <a:ext uri="{FF2B5EF4-FFF2-40B4-BE49-F238E27FC236}">
                <a16:creationId xmlns:a16="http://schemas.microsoft.com/office/drawing/2014/main" id="{DAD50C42-2E73-1497-C323-87F3FB94BB07}"/>
              </a:ext>
            </a:extLst>
          </p:cNvPr>
          <p:cNvSpPr txBox="1"/>
          <p:nvPr/>
        </p:nvSpPr>
        <p:spPr>
          <a:xfrm>
            <a:off x="809595" y="2503922"/>
            <a:ext cx="10917184" cy="646331"/>
          </a:xfrm>
          <a:prstGeom prst="rect">
            <a:avLst/>
          </a:prstGeom>
          <a:noFill/>
        </p:spPr>
        <p:txBody>
          <a:bodyPr wrap="square">
            <a:spAutoFit/>
          </a:bodyPr>
          <a:lstStyle/>
          <a:p>
            <a:r>
              <a:rPr lang="de-DE" i="1" dirty="0"/>
              <a:t>Ein Vorteil eines einzelnen Produktbestandteils oder Unternehmensbereichs darf nicht als Vorteil des gesamten Produkts oder Unternehmens dargestellt werden.</a:t>
            </a:r>
          </a:p>
        </p:txBody>
      </p:sp>
      <p:sp>
        <p:nvSpPr>
          <p:cNvPr id="13" name="Textfeld 12">
            <a:extLst>
              <a:ext uri="{FF2B5EF4-FFF2-40B4-BE49-F238E27FC236}">
                <a16:creationId xmlns:a16="http://schemas.microsoft.com/office/drawing/2014/main" id="{EEC541E1-5303-E574-E53A-443F8AF2D2C9}"/>
              </a:ext>
            </a:extLst>
          </p:cNvPr>
          <p:cNvSpPr txBox="1"/>
          <p:nvPr/>
        </p:nvSpPr>
        <p:spPr>
          <a:xfrm>
            <a:off x="1235942" y="3140043"/>
            <a:ext cx="6096000" cy="369332"/>
          </a:xfrm>
          <a:prstGeom prst="rect">
            <a:avLst/>
          </a:prstGeom>
          <a:noFill/>
        </p:spPr>
        <p:txBody>
          <a:bodyPr wrap="square">
            <a:spAutoFit/>
          </a:bodyPr>
          <a:lstStyle/>
          <a:p>
            <a:r>
              <a:rPr lang="de-DE" i="1" dirty="0"/>
              <a:t>„Unser Restaurant ist umweltfreundlich.“</a:t>
            </a:r>
          </a:p>
        </p:txBody>
      </p:sp>
      <p:sp>
        <p:nvSpPr>
          <p:cNvPr id="15" name="Textfeld 14">
            <a:extLst>
              <a:ext uri="{FF2B5EF4-FFF2-40B4-BE49-F238E27FC236}">
                <a16:creationId xmlns:a16="http://schemas.microsoft.com/office/drawing/2014/main" id="{438C0E59-A086-7F20-910B-0E57FEE15B9D}"/>
              </a:ext>
            </a:extLst>
          </p:cNvPr>
          <p:cNvSpPr txBox="1"/>
          <p:nvPr/>
        </p:nvSpPr>
        <p:spPr>
          <a:xfrm>
            <a:off x="1221152" y="3603820"/>
            <a:ext cx="8581826" cy="369332"/>
          </a:xfrm>
          <a:prstGeom prst="rect">
            <a:avLst/>
          </a:prstGeom>
          <a:noFill/>
        </p:spPr>
        <p:txBody>
          <a:bodyPr wrap="square">
            <a:spAutoFit/>
          </a:bodyPr>
          <a:lstStyle/>
          <a:p>
            <a:r>
              <a:rPr lang="de-DE" i="1" dirty="0"/>
              <a:t>„80 % unserer Lebensmittel beziehen wir von Betrieben aus einem Umkreis von 50 km.“</a:t>
            </a:r>
          </a:p>
        </p:txBody>
      </p:sp>
      <p:pic>
        <p:nvPicPr>
          <p:cNvPr id="19" name="Grafik 18" descr="Häkchen mit einfarbiger Füllung">
            <a:extLst>
              <a:ext uri="{FF2B5EF4-FFF2-40B4-BE49-F238E27FC236}">
                <a16:creationId xmlns:a16="http://schemas.microsoft.com/office/drawing/2014/main" id="{F5471FFC-6F3C-90E3-B4DB-712D97920AC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5737" y="3653333"/>
            <a:ext cx="287498" cy="287498"/>
          </a:xfrm>
          <a:prstGeom prst="rect">
            <a:avLst/>
          </a:prstGeom>
        </p:spPr>
      </p:pic>
      <p:pic>
        <p:nvPicPr>
          <p:cNvPr id="21" name="Grafik 20" descr="Schließen mit einfarbiger Füllung">
            <a:extLst>
              <a:ext uri="{FF2B5EF4-FFF2-40B4-BE49-F238E27FC236}">
                <a16:creationId xmlns:a16="http://schemas.microsoft.com/office/drawing/2014/main" id="{AB4CF297-8F3D-8B07-6FED-C0058C737FC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4883" y="3226411"/>
            <a:ext cx="266269" cy="266269"/>
          </a:xfrm>
          <a:prstGeom prst="rect">
            <a:avLst/>
          </a:prstGeom>
        </p:spPr>
      </p:pic>
      <p:sp>
        <p:nvSpPr>
          <p:cNvPr id="27" name="Textfeld 26">
            <a:extLst>
              <a:ext uri="{FF2B5EF4-FFF2-40B4-BE49-F238E27FC236}">
                <a16:creationId xmlns:a16="http://schemas.microsoft.com/office/drawing/2014/main" id="{7D79A82D-42D5-26AB-B350-981D514A879C}"/>
              </a:ext>
            </a:extLst>
          </p:cNvPr>
          <p:cNvSpPr txBox="1"/>
          <p:nvPr/>
        </p:nvSpPr>
        <p:spPr>
          <a:xfrm>
            <a:off x="811546" y="4111166"/>
            <a:ext cx="2188327" cy="400110"/>
          </a:xfrm>
          <a:prstGeom prst="rect">
            <a:avLst/>
          </a:prstGeom>
          <a:noFill/>
        </p:spPr>
        <p:txBody>
          <a:bodyPr wrap="square">
            <a:spAutoFit/>
          </a:bodyPr>
          <a:lstStyle/>
          <a:p>
            <a:r>
              <a:rPr lang="de-DE" sz="2000" b="1" i="1" dirty="0"/>
              <a:t>TRANSPARENT</a:t>
            </a:r>
            <a:endParaRPr lang="de-DE" sz="2000" b="1" cap="all" dirty="0">
              <a:latin typeface="Calibri" panose="020F0502020204030204" pitchFamily="34" charset="0"/>
              <a:cs typeface="Calibri" panose="020F0502020204030204" pitchFamily="34" charset="0"/>
            </a:endParaRPr>
          </a:p>
        </p:txBody>
      </p:sp>
      <p:sp>
        <p:nvSpPr>
          <p:cNvPr id="29" name="Textfeld 28">
            <a:extLst>
              <a:ext uri="{FF2B5EF4-FFF2-40B4-BE49-F238E27FC236}">
                <a16:creationId xmlns:a16="http://schemas.microsoft.com/office/drawing/2014/main" id="{675BD96F-9B81-184C-DB32-EAFCC884C306}"/>
              </a:ext>
            </a:extLst>
          </p:cNvPr>
          <p:cNvSpPr txBox="1"/>
          <p:nvPr/>
        </p:nvSpPr>
        <p:spPr>
          <a:xfrm>
            <a:off x="809594" y="4501331"/>
            <a:ext cx="10179247" cy="923330"/>
          </a:xfrm>
          <a:prstGeom prst="rect">
            <a:avLst/>
          </a:prstGeom>
          <a:noFill/>
        </p:spPr>
        <p:txBody>
          <a:bodyPr wrap="square">
            <a:spAutoFit/>
          </a:bodyPr>
          <a:lstStyle/>
          <a:p>
            <a:r>
              <a:rPr lang="de-DE" i="1" dirty="0"/>
              <a:t>Sind Bezug und Vergleich verständlich?</a:t>
            </a:r>
            <a:endParaRPr lang="de-DE" dirty="0"/>
          </a:p>
          <a:p>
            <a:r>
              <a:rPr lang="de-DE" i="1" dirty="0"/>
              <a:t>Wichtige Informationen, Vergleichswerte oder Einschränkungen sollten direkt erkennbar sein.</a:t>
            </a:r>
            <a:endParaRPr lang="de-DE" dirty="0"/>
          </a:p>
          <a:p>
            <a:endParaRPr lang="de-DE" dirty="0"/>
          </a:p>
        </p:txBody>
      </p:sp>
      <p:sp>
        <p:nvSpPr>
          <p:cNvPr id="12" name="Textfeld 11">
            <a:extLst>
              <a:ext uri="{FF2B5EF4-FFF2-40B4-BE49-F238E27FC236}">
                <a16:creationId xmlns:a16="http://schemas.microsoft.com/office/drawing/2014/main" id="{0BC6C814-6D93-97FB-F853-865090F7A319}"/>
              </a:ext>
            </a:extLst>
          </p:cNvPr>
          <p:cNvSpPr txBox="1"/>
          <p:nvPr/>
        </p:nvSpPr>
        <p:spPr>
          <a:xfrm>
            <a:off x="1268025" y="5166383"/>
            <a:ext cx="6096000" cy="369332"/>
          </a:xfrm>
          <a:prstGeom prst="rect">
            <a:avLst/>
          </a:prstGeom>
          <a:noFill/>
        </p:spPr>
        <p:txBody>
          <a:bodyPr wrap="square">
            <a:spAutoFit/>
          </a:bodyPr>
          <a:lstStyle/>
          <a:p>
            <a:r>
              <a:rPr lang="de-DE" i="1" dirty="0"/>
              <a:t>„Wir haben unsere CO₂-Emissionen um 30 % reduziert.“</a:t>
            </a:r>
          </a:p>
        </p:txBody>
      </p:sp>
      <p:sp>
        <p:nvSpPr>
          <p:cNvPr id="16" name="Textfeld 15">
            <a:extLst>
              <a:ext uri="{FF2B5EF4-FFF2-40B4-BE49-F238E27FC236}">
                <a16:creationId xmlns:a16="http://schemas.microsoft.com/office/drawing/2014/main" id="{3D6AFC5C-132A-FFBA-546F-18676F9E50C0}"/>
              </a:ext>
            </a:extLst>
          </p:cNvPr>
          <p:cNvSpPr txBox="1"/>
          <p:nvPr/>
        </p:nvSpPr>
        <p:spPr>
          <a:xfrm>
            <a:off x="1253235" y="5598076"/>
            <a:ext cx="9527060" cy="646331"/>
          </a:xfrm>
          <a:prstGeom prst="rect">
            <a:avLst/>
          </a:prstGeom>
          <a:noFill/>
        </p:spPr>
        <p:txBody>
          <a:bodyPr wrap="square">
            <a:spAutoFit/>
          </a:bodyPr>
          <a:lstStyle/>
          <a:p>
            <a:r>
              <a:rPr lang="de-DE" i="1" dirty="0"/>
              <a:t>„Unsere CO₂-Emissionen aus dem Energieverbrauch unserer Gebäude lagen 2025 um 30 % unter dem Wert von 2022.“</a:t>
            </a:r>
          </a:p>
        </p:txBody>
      </p:sp>
      <p:pic>
        <p:nvPicPr>
          <p:cNvPr id="18" name="Grafik 17" descr="Häkchen mit einfarbiger Füllung">
            <a:extLst>
              <a:ext uri="{FF2B5EF4-FFF2-40B4-BE49-F238E27FC236}">
                <a16:creationId xmlns:a16="http://schemas.microsoft.com/office/drawing/2014/main" id="{14684901-5C85-DC5F-B8B5-A9D13B3EE9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97820" y="5775925"/>
            <a:ext cx="287498" cy="287498"/>
          </a:xfrm>
          <a:prstGeom prst="rect">
            <a:avLst/>
          </a:prstGeom>
        </p:spPr>
      </p:pic>
      <p:pic>
        <p:nvPicPr>
          <p:cNvPr id="22" name="Grafik 21" descr="Schließen mit einfarbiger Füllung">
            <a:extLst>
              <a:ext uri="{FF2B5EF4-FFF2-40B4-BE49-F238E27FC236}">
                <a16:creationId xmlns:a16="http://schemas.microsoft.com/office/drawing/2014/main" id="{36DA6A32-D756-5322-B5B1-AE25759A5C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6966" y="5252751"/>
            <a:ext cx="266269" cy="266269"/>
          </a:xfrm>
          <a:prstGeom prst="rect">
            <a:avLst/>
          </a:prstGeom>
        </p:spPr>
      </p:pic>
      <p:pic>
        <p:nvPicPr>
          <p:cNvPr id="24" name="Grafik 23" descr="Marke 3 Silhouette">
            <a:extLst>
              <a:ext uri="{FF2B5EF4-FFF2-40B4-BE49-F238E27FC236}">
                <a16:creationId xmlns:a16="http://schemas.microsoft.com/office/drawing/2014/main" id="{0BA1B677-184F-86D6-EF92-E614BF71608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6672" y="2136175"/>
            <a:ext cx="520838" cy="520838"/>
          </a:xfrm>
          <a:prstGeom prst="rect">
            <a:avLst/>
          </a:prstGeom>
        </p:spPr>
      </p:pic>
      <p:pic>
        <p:nvPicPr>
          <p:cNvPr id="28" name="Grafik 27" descr="Marke 4 Silhouette">
            <a:extLst>
              <a:ext uri="{FF2B5EF4-FFF2-40B4-BE49-F238E27FC236}">
                <a16:creationId xmlns:a16="http://schemas.microsoft.com/office/drawing/2014/main" id="{C50DA13A-521B-7C7F-BC6D-BDDE9EF822D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6671" y="4095124"/>
            <a:ext cx="520839" cy="520839"/>
          </a:xfrm>
          <a:prstGeom prst="rect">
            <a:avLst/>
          </a:prstGeom>
        </p:spPr>
      </p:pic>
      <p:sp>
        <p:nvSpPr>
          <p:cNvPr id="31" name="Textfeld 30">
            <a:extLst>
              <a:ext uri="{FF2B5EF4-FFF2-40B4-BE49-F238E27FC236}">
                <a16:creationId xmlns:a16="http://schemas.microsoft.com/office/drawing/2014/main" id="{7E4283F5-5660-39A5-E8E0-C4A46C982228}"/>
              </a:ext>
            </a:extLst>
          </p:cNvPr>
          <p:cNvSpPr txBox="1"/>
          <p:nvPr/>
        </p:nvSpPr>
        <p:spPr>
          <a:xfrm>
            <a:off x="2538411" y="6464040"/>
            <a:ext cx="7580170" cy="246221"/>
          </a:xfrm>
          <a:prstGeom prst="rect">
            <a:avLst/>
          </a:prstGeom>
          <a:noFill/>
        </p:spPr>
        <p:txBody>
          <a:bodyPr wrap="square">
            <a:spAutoFit/>
          </a:bodyPr>
          <a:lstStyle/>
          <a:p>
            <a:r>
              <a:rPr lang="de-DE" sz="1000" b="0" dirty="0">
                <a:effectLst/>
              </a:rPr>
              <a:t>Hinweis: Dieser Leitfaden bietet eine erste Orientierung und ersetzt keine rechtliche Beratung oder Prüfung des konkreten Einzelfalls.</a:t>
            </a:r>
            <a:endParaRPr lang="de-DE" sz="1000" dirty="0"/>
          </a:p>
        </p:txBody>
      </p:sp>
      <p:pic>
        <p:nvPicPr>
          <p:cNvPr id="34" name="Grafik 33" descr="Megafon1 Silhouette">
            <a:extLst>
              <a:ext uri="{FF2B5EF4-FFF2-40B4-BE49-F238E27FC236}">
                <a16:creationId xmlns:a16="http://schemas.microsoft.com/office/drawing/2014/main" id="{0B0B6B04-FBEC-8699-A4F5-68AA25489F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18581" y="1204015"/>
            <a:ext cx="914400" cy="914400"/>
          </a:xfrm>
          <a:prstGeom prst="rect">
            <a:avLst/>
          </a:prstGeom>
        </p:spPr>
      </p:pic>
    </p:spTree>
    <p:extLst>
      <p:ext uri="{BB962C8B-B14F-4D97-AF65-F5344CB8AC3E}">
        <p14:creationId xmlns:p14="http://schemas.microsoft.com/office/powerpoint/2010/main" val="3543554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BBA2C-62C2-C5FE-02E3-0D111D4D6AD0}"/>
            </a:ext>
          </a:extLst>
        </p:cNvPr>
        <p:cNvGrpSpPr/>
        <p:nvPr/>
      </p:nvGrpSpPr>
      <p:grpSpPr>
        <a:xfrm>
          <a:off x="0" y="0"/>
          <a:ext cx="0" cy="0"/>
          <a:chOff x="0" y="0"/>
          <a:chExt cx="0" cy="0"/>
        </a:xfrm>
      </p:grpSpPr>
      <p:sp>
        <p:nvSpPr>
          <p:cNvPr id="2" name="Textplatzhalter 1">
            <a:extLst>
              <a:ext uri="{FF2B5EF4-FFF2-40B4-BE49-F238E27FC236}">
                <a16:creationId xmlns:a16="http://schemas.microsoft.com/office/drawing/2014/main" id="{AE61B722-CE16-3B80-EC5B-DEC766363B86}"/>
              </a:ext>
            </a:extLst>
          </p:cNvPr>
          <p:cNvSpPr>
            <a:spLocks noGrp="1"/>
          </p:cNvSpPr>
          <p:nvPr>
            <p:ph type="body" sz="quarter" idx="14"/>
          </p:nvPr>
        </p:nvSpPr>
        <p:spPr/>
        <p:txBody>
          <a:bodyPr/>
          <a:lstStyle/>
          <a:p>
            <a:r>
              <a:rPr lang="de-DE" dirty="0"/>
              <a:t>Was muss ich prüfen? </a:t>
            </a:r>
          </a:p>
        </p:txBody>
      </p:sp>
      <p:sp>
        <p:nvSpPr>
          <p:cNvPr id="3" name="Textplatzhalter 2">
            <a:extLst>
              <a:ext uri="{FF2B5EF4-FFF2-40B4-BE49-F238E27FC236}">
                <a16:creationId xmlns:a16="http://schemas.microsoft.com/office/drawing/2014/main" id="{D7EA0E6F-93BD-9D72-58C2-1B92551E757F}"/>
              </a:ext>
            </a:extLst>
          </p:cNvPr>
          <p:cNvSpPr>
            <a:spLocks noGrp="1"/>
          </p:cNvSpPr>
          <p:nvPr>
            <p:ph type="body" sz="quarter" idx="13"/>
          </p:nvPr>
        </p:nvSpPr>
        <p:spPr/>
        <p:txBody>
          <a:bodyPr/>
          <a:lstStyle/>
          <a:p>
            <a:r>
              <a:rPr lang="de-DE" dirty="0"/>
              <a:t>Ich möchte eine umweltaussage machen</a:t>
            </a:r>
          </a:p>
        </p:txBody>
      </p:sp>
      <p:sp>
        <p:nvSpPr>
          <p:cNvPr id="4" name="Datumsplatzhalter 3">
            <a:extLst>
              <a:ext uri="{FF2B5EF4-FFF2-40B4-BE49-F238E27FC236}">
                <a16:creationId xmlns:a16="http://schemas.microsoft.com/office/drawing/2014/main" id="{D1C88195-777E-0DEC-FEE2-B998E576D112}"/>
              </a:ext>
            </a:extLst>
          </p:cNvPr>
          <p:cNvSpPr>
            <a:spLocks noGrp="1"/>
          </p:cNvSpPr>
          <p:nvPr>
            <p:ph type="dt" sz="half" idx="10"/>
          </p:nvPr>
        </p:nvSpPr>
        <p:spPr/>
        <p:txBody>
          <a:bodyPr/>
          <a:lstStyle/>
          <a:p>
            <a:pPr algn="ctr"/>
            <a:fld id="{7D9A25E1-77E8-2343-B43E-7383B2970A9C}" type="datetime4">
              <a:rPr lang="de-DE" smtClean="0"/>
              <a:t>2. September 2026</a:t>
            </a:fld>
            <a:endParaRPr lang="de-DE"/>
          </a:p>
        </p:txBody>
      </p:sp>
      <p:sp>
        <p:nvSpPr>
          <p:cNvPr id="9" name="Textfeld 8">
            <a:extLst>
              <a:ext uri="{FF2B5EF4-FFF2-40B4-BE49-F238E27FC236}">
                <a16:creationId xmlns:a16="http://schemas.microsoft.com/office/drawing/2014/main" id="{1B95E1CF-17BE-D1BB-9968-8E579583FD7F}"/>
              </a:ext>
            </a:extLst>
          </p:cNvPr>
          <p:cNvSpPr txBox="1"/>
          <p:nvPr/>
        </p:nvSpPr>
        <p:spPr>
          <a:xfrm>
            <a:off x="809596" y="2112014"/>
            <a:ext cx="2815920" cy="400110"/>
          </a:xfrm>
          <a:prstGeom prst="rect">
            <a:avLst/>
          </a:prstGeom>
          <a:noFill/>
        </p:spPr>
        <p:txBody>
          <a:bodyPr wrap="square">
            <a:spAutoFit/>
          </a:bodyPr>
          <a:lstStyle/>
          <a:p>
            <a:r>
              <a:rPr lang="de-DE" sz="2000" b="1" dirty="0"/>
              <a:t>NICHT ÜBERTREIBEN</a:t>
            </a:r>
            <a:endParaRPr lang="de-DE" sz="2000" b="1" cap="all" dirty="0">
              <a:latin typeface="Calibri" panose="020F0502020204030204" pitchFamily="34" charset="0"/>
              <a:cs typeface="Calibri" panose="020F0502020204030204" pitchFamily="34" charset="0"/>
            </a:endParaRPr>
          </a:p>
        </p:txBody>
      </p:sp>
      <p:sp>
        <p:nvSpPr>
          <p:cNvPr id="11" name="Textfeld 10">
            <a:extLst>
              <a:ext uri="{FF2B5EF4-FFF2-40B4-BE49-F238E27FC236}">
                <a16:creationId xmlns:a16="http://schemas.microsoft.com/office/drawing/2014/main" id="{49C92253-648B-E3E8-2C11-1DE267E61150}"/>
              </a:ext>
            </a:extLst>
          </p:cNvPr>
          <p:cNvSpPr txBox="1"/>
          <p:nvPr/>
        </p:nvSpPr>
        <p:spPr>
          <a:xfrm>
            <a:off x="809594" y="2503922"/>
            <a:ext cx="11382406" cy="1200329"/>
          </a:xfrm>
          <a:prstGeom prst="rect">
            <a:avLst/>
          </a:prstGeom>
          <a:noFill/>
        </p:spPr>
        <p:txBody>
          <a:bodyPr wrap="square">
            <a:spAutoFit/>
          </a:bodyPr>
          <a:lstStyle/>
          <a:p>
            <a:r>
              <a:rPr lang="de-DE" i="1" dirty="0"/>
              <a:t>Entsteht ein größerer Eindruck, als die Maßnahme rechtfertigt?</a:t>
            </a:r>
            <a:endParaRPr lang="de-DE" dirty="0"/>
          </a:p>
          <a:p>
            <a:r>
              <a:rPr lang="de-DE" i="1" dirty="0"/>
              <a:t>Besondere Vorsicht gilt bei pauschalen Begriffen und großen Versprechen wie „nachhaltig“, „grün“, „umweltfreundlich“, „klimafreundlich“ oder „CO₂-neutral“.</a:t>
            </a:r>
            <a:r>
              <a:rPr lang="de-DE" dirty="0"/>
              <a:t> </a:t>
            </a:r>
            <a:r>
              <a:rPr lang="de-DE" i="1" dirty="0"/>
              <a:t>Je größer das Versprechen, desto stärker muss es begründet werden können.</a:t>
            </a:r>
            <a:endParaRPr lang="de-DE" dirty="0"/>
          </a:p>
          <a:p>
            <a:endParaRPr lang="de-DE" i="1" dirty="0"/>
          </a:p>
        </p:txBody>
      </p:sp>
      <p:pic>
        <p:nvPicPr>
          <p:cNvPr id="6" name="Grafik 5" descr="Marke 5 Silhouette">
            <a:extLst>
              <a:ext uri="{FF2B5EF4-FFF2-40B4-BE49-F238E27FC236}">
                <a16:creationId xmlns:a16="http://schemas.microsoft.com/office/drawing/2014/main" id="{AAE2DF62-225F-24DD-39B2-87CF653D67E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8755" y="2112014"/>
            <a:ext cx="520838" cy="520838"/>
          </a:xfrm>
          <a:prstGeom prst="rect">
            <a:avLst/>
          </a:prstGeom>
        </p:spPr>
      </p:pic>
      <p:sp>
        <p:nvSpPr>
          <p:cNvPr id="8" name="Textfeld 7">
            <a:extLst>
              <a:ext uri="{FF2B5EF4-FFF2-40B4-BE49-F238E27FC236}">
                <a16:creationId xmlns:a16="http://schemas.microsoft.com/office/drawing/2014/main" id="{D83217E3-B4A9-C27B-983B-989F6329010A}"/>
              </a:ext>
            </a:extLst>
          </p:cNvPr>
          <p:cNvSpPr txBox="1"/>
          <p:nvPr/>
        </p:nvSpPr>
        <p:spPr>
          <a:xfrm>
            <a:off x="2538411" y="4324314"/>
            <a:ext cx="6096000" cy="2185214"/>
          </a:xfrm>
          <a:prstGeom prst="rect">
            <a:avLst/>
          </a:prstGeom>
          <a:noFill/>
        </p:spPr>
        <p:txBody>
          <a:bodyPr wrap="square">
            <a:spAutoFit/>
          </a:bodyPr>
          <a:lstStyle/>
          <a:p>
            <a:pPr rtl="0">
              <a:buNone/>
            </a:pPr>
            <a:r>
              <a:rPr lang="de-DE" sz="2000" b="0" dirty="0">
                <a:solidFill>
                  <a:srgbClr val="D50852"/>
                </a:solidFill>
                <a:effectLst/>
              </a:rPr>
              <a:t>☐ Aussage konkret?</a:t>
            </a:r>
          </a:p>
          <a:p>
            <a:r>
              <a:rPr lang="de-DE" sz="2000" dirty="0">
                <a:solidFill>
                  <a:srgbClr val="D50852"/>
                </a:solidFill>
              </a:rPr>
              <a:t>☐ Nachweis vorhanden und aktuell?</a:t>
            </a:r>
          </a:p>
          <a:p>
            <a:r>
              <a:rPr lang="de-DE" sz="2000" dirty="0">
                <a:solidFill>
                  <a:srgbClr val="D50852"/>
                </a:solidFill>
              </a:rPr>
              <a:t>☐ Bezug eindeutig?</a:t>
            </a:r>
          </a:p>
          <a:p>
            <a:r>
              <a:rPr lang="de-DE" sz="2000" dirty="0">
                <a:solidFill>
                  <a:srgbClr val="D50852"/>
                </a:solidFill>
              </a:rPr>
              <a:t>☐ Wichtige Einschränkungen genannt?</a:t>
            </a:r>
          </a:p>
          <a:p>
            <a:r>
              <a:rPr lang="de-DE" sz="2000" dirty="0">
                <a:solidFill>
                  <a:srgbClr val="D50852"/>
                </a:solidFill>
              </a:rPr>
              <a:t>☐ Gesamtwirkung der Kommunikation geprüft?</a:t>
            </a:r>
          </a:p>
          <a:p>
            <a:endParaRPr lang="de-DE" dirty="0">
              <a:solidFill>
                <a:srgbClr val="D50852"/>
              </a:solidFill>
            </a:endParaRPr>
          </a:p>
          <a:p>
            <a:pPr rtl="0">
              <a:buNone/>
            </a:pPr>
            <a:endParaRPr lang="de-DE" dirty="0">
              <a:effectLst/>
            </a:endParaRPr>
          </a:p>
        </p:txBody>
      </p:sp>
      <p:sp>
        <p:nvSpPr>
          <p:cNvPr id="26" name="Textfeld 25">
            <a:extLst>
              <a:ext uri="{FF2B5EF4-FFF2-40B4-BE49-F238E27FC236}">
                <a16:creationId xmlns:a16="http://schemas.microsoft.com/office/drawing/2014/main" id="{122E5264-6E13-A32E-D489-9F7AA1D93A83}"/>
              </a:ext>
            </a:extLst>
          </p:cNvPr>
          <p:cNvSpPr txBox="1"/>
          <p:nvPr/>
        </p:nvSpPr>
        <p:spPr>
          <a:xfrm rot="20772705">
            <a:off x="1625341" y="3851047"/>
            <a:ext cx="1826141" cy="461665"/>
          </a:xfrm>
          <a:prstGeom prst="rect">
            <a:avLst/>
          </a:prstGeom>
          <a:noFill/>
        </p:spPr>
        <p:txBody>
          <a:bodyPr wrap="none" rtlCol="0">
            <a:spAutoFit/>
          </a:bodyPr>
          <a:lstStyle/>
          <a:p>
            <a:r>
              <a:rPr lang="de-DE" sz="2400" b="1" dirty="0">
                <a:latin typeface="Ink Free" panose="03080402000500000000" pitchFamily="66" charset="0"/>
                <a:cs typeface="Dreaming Outloud Pro" panose="020F0502020204030204" pitchFamily="66" charset="0"/>
              </a:rPr>
              <a:t>Quick-Check </a:t>
            </a:r>
          </a:p>
        </p:txBody>
      </p:sp>
      <p:sp>
        <p:nvSpPr>
          <p:cNvPr id="31" name="Textfeld 30">
            <a:extLst>
              <a:ext uri="{FF2B5EF4-FFF2-40B4-BE49-F238E27FC236}">
                <a16:creationId xmlns:a16="http://schemas.microsoft.com/office/drawing/2014/main" id="{10865BE8-24C9-AE9A-D416-6A3500A50127}"/>
              </a:ext>
            </a:extLst>
          </p:cNvPr>
          <p:cNvSpPr txBox="1"/>
          <p:nvPr/>
        </p:nvSpPr>
        <p:spPr>
          <a:xfrm>
            <a:off x="2538411" y="6464040"/>
            <a:ext cx="7580170" cy="246221"/>
          </a:xfrm>
          <a:prstGeom prst="rect">
            <a:avLst/>
          </a:prstGeom>
          <a:noFill/>
        </p:spPr>
        <p:txBody>
          <a:bodyPr wrap="square">
            <a:spAutoFit/>
          </a:bodyPr>
          <a:lstStyle/>
          <a:p>
            <a:r>
              <a:rPr lang="de-DE" sz="1000" b="0" dirty="0">
                <a:effectLst/>
              </a:rPr>
              <a:t>Hinweis: Dieser Leitfaden bietet eine erste Orientierung und ersetzt keine rechtliche Beratung oder Prüfung des konkreten Einzelfalls.</a:t>
            </a:r>
            <a:endParaRPr lang="de-DE" sz="1000" dirty="0"/>
          </a:p>
        </p:txBody>
      </p:sp>
      <p:pic>
        <p:nvPicPr>
          <p:cNvPr id="33" name="Grafik 32" descr="Megafon1 Silhouette">
            <a:extLst>
              <a:ext uri="{FF2B5EF4-FFF2-40B4-BE49-F238E27FC236}">
                <a16:creationId xmlns:a16="http://schemas.microsoft.com/office/drawing/2014/main" id="{4BD4DC52-4E20-94D5-68D4-48209C6F69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18581" y="1204015"/>
            <a:ext cx="914400" cy="914400"/>
          </a:xfrm>
          <a:prstGeom prst="rect">
            <a:avLst/>
          </a:prstGeom>
        </p:spPr>
      </p:pic>
    </p:spTree>
    <p:extLst>
      <p:ext uri="{BB962C8B-B14F-4D97-AF65-F5344CB8AC3E}">
        <p14:creationId xmlns:p14="http://schemas.microsoft.com/office/powerpoint/2010/main" val="4229877905"/>
      </p:ext>
    </p:extLst>
  </p:cSld>
  <p:clrMapOvr>
    <a:masterClrMapping/>
  </p:clrMapOvr>
</p:sld>
</file>

<file path=ppt/theme/theme1.xml><?xml version="1.0" encoding="utf-8"?>
<a:theme xmlns:a="http://schemas.openxmlformats.org/drawingml/2006/main" name="ALLGEMEINE_FOLIEN mit Fußzeile">
  <a:themeElements>
    <a:clrScheme name="TNRW NEU">
      <a:dk1>
        <a:srgbClr val="000000"/>
      </a:dk1>
      <a:lt1>
        <a:srgbClr val="FFFFFF"/>
      </a:lt1>
      <a:dk2>
        <a:srgbClr val="CACACA"/>
      </a:dk2>
      <a:lt2>
        <a:srgbClr val="FFFFFF"/>
      </a:lt2>
      <a:accent1>
        <a:srgbClr val="C52153"/>
      </a:accent1>
      <a:accent2>
        <a:srgbClr val="9DC73C"/>
      </a:accent2>
      <a:accent3>
        <a:srgbClr val="EA8B2D"/>
      </a:accent3>
      <a:accent4>
        <a:srgbClr val="00A7C6"/>
      </a:accent4>
      <a:accent5>
        <a:srgbClr val="CACACA"/>
      </a:accent5>
      <a:accent6>
        <a:srgbClr val="919191"/>
      </a:accent6>
      <a:hlink>
        <a:srgbClr val="515151"/>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opiervorlagen_Grafiken und Tabellen">
  <a:themeElements>
    <a:clrScheme name="TNRW NEU">
      <a:dk1>
        <a:srgbClr val="000000"/>
      </a:dk1>
      <a:lt1>
        <a:srgbClr val="FFFFFF"/>
      </a:lt1>
      <a:dk2>
        <a:srgbClr val="CACACA"/>
      </a:dk2>
      <a:lt2>
        <a:srgbClr val="FFFFFF"/>
      </a:lt2>
      <a:accent1>
        <a:srgbClr val="C52153"/>
      </a:accent1>
      <a:accent2>
        <a:srgbClr val="9DC73C"/>
      </a:accent2>
      <a:accent3>
        <a:srgbClr val="EA8B2D"/>
      </a:accent3>
      <a:accent4>
        <a:srgbClr val="00A7C6"/>
      </a:accent4>
      <a:accent5>
        <a:srgbClr val="CACACA"/>
      </a:accent5>
      <a:accent6>
        <a:srgbClr val="919191"/>
      </a:accent6>
      <a:hlink>
        <a:srgbClr val="515151"/>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ALLGEMEINE_FOLIEN mit Fußzeile">
  <a:themeElements>
    <a:clrScheme name="TNRW NEU">
      <a:dk1>
        <a:srgbClr val="000000"/>
      </a:dk1>
      <a:lt1>
        <a:srgbClr val="FFFFFF"/>
      </a:lt1>
      <a:dk2>
        <a:srgbClr val="CACACA"/>
      </a:dk2>
      <a:lt2>
        <a:srgbClr val="FFFFFF"/>
      </a:lt2>
      <a:accent1>
        <a:srgbClr val="C52153"/>
      </a:accent1>
      <a:accent2>
        <a:srgbClr val="9DC73C"/>
      </a:accent2>
      <a:accent3>
        <a:srgbClr val="EA8B2D"/>
      </a:accent3>
      <a:accent4>
        <a:srgbClr val="00A7C6"/>
      </a:accent4>
      <a:accent5>
        <a:srgbClr val="CACACA"/>
      </a:accent5>
      <a:accent6>
        <a:srgbClr val="919191"/>
      </a:accent6>
      <a:hlink>
        <a:srgbClr val="515151"/>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5676248-3eb7-4e88-93c2-18432d9025a8">
      <Terms xmlns="http://schemas.microsoft.com/office/infopath/2007/PartnerControls"/>
    </lcf76f155ced4ddcb4097134ff3c332f>
    <TaxCatchAll xmlns="c199572a-8fb6-4a61-acc7-910be1faddd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D41A75AA722904C8A0D987EB4E7712D" ma:contentTypeVersion="13" ma:contentTypeDescription="Ein neues Dokument erstellen." ma:contentTypeScope="" ma:versionID="060385c02ca3918963202c1027b1e1e3">
  <xsd:schema xmlns:xsd="http://www.w3.org/2001/XMLSchema" xmlns:xs="http://www.w3.org/2001/XMLSchema" xmlns:p="http://schemas.microsoft.com/office/2006/metadata/properties" xmlns:ns2="85676248-3eb7-4e88-93c2-18432d9025a8" xmlns:ns3="c199572a-8fb6-4a61-acc7-910be1fadddd" targetNamespace="http://schemas.microsoft.com/office/2006/metadata/properties" ma:root="true" ma:fieldsID="958374151f026eff90a6aa2e936e0260" ns2:_="" ns3:_="">
    <xsd:import namespace="85676248-3eb7-4e88-93c2-18432d9025a8"/>
    <xsd:import namespace="c199572a-8fb6-4a61-acc7-910be1faddd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BillingMetadata" minOccurs="0"/>
                <xsd:element ref="ns2:MediaServiceOCR"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676248-3eb7-4e88-93c2-18432d9025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e5e2a9fd-bb2d-4718-b631-b1724fef09d9"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99572a-8fb6-4a61-acc7-910be1faddd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007e5de-8cfa-4645-a4ee-4d6b91467bd4}" ma:internalName="TaxCatchAll" ma:showField="CatchAllData" ma:web="c199572a-8fb6-4a61-acc7-910be1faddd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D9B07D6-CA7E-4F80-A6CF-046C008E9367}">
  <ds:schemaRefs>
    <ds:schemaRef ds:uri="85676248-3eb7-4e88-93c2-18432d9025a8"/>
    <ds:schemaRef ds:uri="c199572a-8fb6-4a61-acc7-910be1faddd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B9E3F7D-2D47-4F30-A095-BA6CE83CCD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676248-3eb7-4e88-93c2-18432d9025a8"/>
    <ds:schemaRef ds:uri="c199572a-8fb6-4a61-acc7-910be1faddd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D0F959-5442-4A11-8682-6C1B067B36B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492</Words>
  <Application>Microsoft Office PowerPoint</Application>
  <PresentationFormat>Breitbild</PresentationFormat>
  <Paragraphs>60</Paragraphs>
  <Slides>5</Slides>
  <Notes>0</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5</vt:i4>
      </vt:variant>
    </vt:vector>
  </HeadingPairs>
  <TitlesOfParts>
    <vt:vector size="14" baseType="lpstr">
      <vt:lpstr>Arial</vt:lpstr>
      <vt:lpstr>Calibri</vt:lpstr>
      <vt:lpstr>Calibri Light</vt:lpstr>
      <vt:lpstr>Ink Free</vt:lpstr>
      <vt:lpstr>Source Sans Pro</vt:lpstr>
      <vt:lpstr>YAFdJuFCnaw_0</vt:lpstr>
      <vt:lpstr>ALLGEMEINE_FOLIEN mit Fußzeile</vt:lpstr>
      <vt:lpstr>Kopiervorlagen_Grafiken und Tabellen</vt:lpstr>
      <vt:lpstr>1_ALLGEMEINE_FOLIEN mit Fußzeile</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Christina Claßen</dc:creator>
  <cp:lastModifiedBy>Luise Rommerskirchen</cp:lastModifiedBy>
  <cp:revision>1</cp:revision>
  <dcterms:created xsi:type="dcterms:W3CDTF">2019-11-07T18:53:15Z</dcterms:created>
  <dcterms:modified xsi:type="dcterms:W3CDTF">2026-09-02T08:12:59Z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0x0101001D41A75AA722904C8A0D987EB4E7712D</vt:lpwstr>
  </property>
  <property fmtid="{D5CDD505-2E9C-101B-9397-08002B2CF9AE}" pid="3" name="MediaServiceImageTags">
    <vt:lpwstr/>
  </property>
</Properties>
</file>